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98" r:id="rId1"/>
  </p:sldMasterIdLst>
  <p:notesMasterIdLst>
    <p:notesMasterId r:id="rId43"/>
  </p:notesMasterIdLst>
  <p:handoutMasterIdLst>
    <p:handoutMasterId r:id="rId44"/>
  </p:handoutMasterIdLst>
  <p:sldIdLst>
    <p:sldId id="332" r:id="rId2"/>
    <p:sldId id="445" r:id="rId3"/>
    <p:sldId id="379" r:id="rId4"/>
    <p:sldId id="441" r:id="rId5"/>
    <p:sldId id="442" r:id="rId6"/>
    <p:sldId id="381" r:id="rId7"/>
    <p:sldId id="266" r:id="rId8"/>
    <p:sldId id="436" r:id="rId9"/>
    <p:sldId id="393" r:id="rId10"/>
    <p:sldId id="443" r:id="rId11"/>
    <p:sldId id="304" r:id="rId12"/>
    <p:sldId id="408" r:id="rId13"/>
    <p:sldId id="446" r:id="rId14"/>
    <p:sldId id="343" r:id="rId15"/>
    <p:sldId id="352" r:id="rId16"/>
    <p:sldId id="413" r:id="rId17"/>
    <p:sldId id="417" r:id="rId18"/>
    <p:sldId id="420" r:id="rId19"/>
    <p:sldId id="423" r:id="rId20"/>
    <p:sldId id="426" r:id="rId21"/>
    <p:sldId id="447" r:id="rId22"/>
    <p:sldId id="448" r:id="rId23"/>
    <p:sldId id="449" r:id="rId24"/>
    <p:sldId id="450" r:id="rId25"/>
    <p:sldId id="451" r:id="rId26"/>
    <p:sldId id="452" r:id="rId27"/>
    <p:sldId id="453" r:id="rId28"/>
    <p:sldId id="454" r:id="rId29"/>
    <p:sldId id="455" r:id="rId30"/>
    <p:sldId id="456" r:id="rId31"/>
    <p:sldId id="457" r:id="rId32"/>
    <p:sldId id="458" r:id="rId33"/>
    <p:sldId id="459" r:id="rId34"/>
    <p:sldId id="460" r:id="rId35"/>
    <p:sldId id="461" r:id="rId36"/>
    <p:sldId id="463" r:id="rId37"/>
    <p:sldId id="464" r:id="rId38"/>
    <p:sldId id="465" r:id="rId39"/>
    <p:sldId id="462" r:id="rId40"/>
    <p:sldId id="297" r:id="rId41"/>
    <p:sldId id="435" r:id="rId4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6633"/>
    <a:srgbClr val="74956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CB39D19-BAF5-1E48-AA78-028463E14EE8}" type="doc">
      <dgm:prSet loTypeId="urn:microsoft.com/office/officeart/2009/3/layout/IncreasingArrowsProcess" loCatId="" qsTypeId="urn:microsoft.com/office/officeart/2005/8/quickstyle/3D3" qsCatId="3D" csTypeId="urn:microsoft.com/office/officeart/2005/8/colors/accent1_2" csCatId="accent1" phldr="1"/>
      <dgm:spPr/>
      <dgm:t>
        <a:bodyPr/>
        <a:lstStyle/>
        <a:p>
          <a:endParaRPr lang="en-US"/>
        </a:p>
      </dgm:t>
    </dgm:pt>
    <dgm:pt modelId="{CC4CEBEE-7887-0F46-B3C9-D9B34018BB80}">
      <dgm:prSet phldrT="[Text]" custT="1"/>
      <dgm:spPr>
        <a:solidFill>
          <a:schemeClr val="accent1"/>
        </a:solidFill>
      </dgm:spPr>
      <dgm:t>
        <a:bodyPr/>
        <a:lstStyle/>
        <a:p>
          <a:pPr algn="l"/>
          <a:r>
            <a:rPr lang="en-US" sz="4400" dirty="0" smtClean="0">
              <a:effectLst>
                <a:outerShdw blurRad="50800" dist="38100" dir="5400000" algn="t" rotWithShape="0">
                  <a:prstClr val="black">
                    <a:alpha val="40000"/>
                  </a:prstClr>
                </a:outerShdw>
              </a:effectLst>
            </a:rPr>
            <a:t>Text</a:t>
          </a:r>
          <a:endParaRPr lang="en-US" sz="4400" dirty="0">
            <a:effectLst>
              <a:outerShdw blurRad="50800" dist="38100" dir="5400000" algn="t" rotWithShape="0">
                <a:prstClr val="black">
                  <a:alpha val="40000"/>
                </a:prstClr>
              </a:outerShdw>
            </a:effectLst>
          </a:endParaRPr>
        </a:p>
      </dgm:t>
    </dgm:pt>
    <dgm:pt modelId="{FD775DB4-CD0A-2F4E-93F3-315352D71E31}" type="parTrans" cxnId="{61D118A3-DF95-784A-954C-F09729F6C9E4}">
      <dgm:prSet/>
      <dgm:spPr/>
      <dgm:t>
        <a:bodyPr/>
        <a:lstStyle/>
        <a:p>
          <a:endParaRPr lang="en-US"/>
        </a:p>
      </dgm:t>
    </dgm:pt>
    <dgm:pt modelId="{2A250699-49EC-7549-B7DD-5D1E8991AC09}" type="sibTrans" cxnId="{61D118A3-DF95-784A-954C-F09729F6C9E4}">
      <dgm:prSet/>
      <dgm:spPr/>
      <dgm:t>
        <a:bodyPr/>
        <a:lstStyle/>
        <a:p>
          <a:endParaRPr lang="en-US"/>
        </a:p>
      </dgm:t>
    </dgm:pt>
    <dgm:pt modelId="{4E0A20E6-2034-C545-9B27-36DF6AE7CB43}">
      <dgm:prSet phldrT="[Text]"/>
      <dgm:spPr>
        <a:solidFill>
          <a:schemeClr val="accent1">
            <a:lumMod val="20000"/>
            <a:lumOff val="80000"/>
          </a:schemeClr>
        </a:solidFill>
      </dgm:spPr>
      <dgm:t>
        <a:bodyPr/>
        <a:lstStyle/>
        <a:p>
          <a:r>
            <a:rPr lang="en-US" i="1" dirty="0" smtClean="0"/>
            <a:t>Quantitative </a:t>
          </a:r>
          <a:endParaRPr lang="en-US" i="1" dirty="0"/>
        </a:p>
      </dgm:t>
    </dgm:pt>
    <dgm:pt modelId="{B8D0BA4A-160B-5442-93F5-72B497E4826B}" type="parTrans" cxnId="{139708C3-363B-6943-B468-E8D2E84DEF70}">
      <dgm:prSet/>
      <dgm:spPr/>
      <dgm:t>
        <a:bodyPr/>
        <a:lstStyle/>
        <a:p>
          <a:endParaRPr lang="en-US"/>
        </a:p>
      </dgm:t>
    </dgm:pt>
    <dgm:pt modelId="{567B90B8-5FBF-EE4B-88FA-0EA73A9E86C2}" type="sibTrans" cxnId="{139708C3-363B-6943-B468-E8D2E84DEF70}">
      <dgm:prSet/>
      <dgm:spPr/>
      <dgm:t>
        <a:bodyPr/>
        <a:lstStyle/>
        <a:p>
          <a:endParaRPr lang="en-US"/>
        </a:p>
      </dgm:t>
    </dgm:pt>
    <dgm:pt modelId="{0162195A-8409-6E42-9AF8-8598654F07F7}">
      <dgm:prSet phldrT="[Text]" custT="1"/>
      <dgm:spPr>
        <a:solidFill>
          <a:schemeClr val="accent4"/>
        </a:solidFill>
      </dgm:spPr>
      <dgm:t>
        <a:bodyPr/>
        <a:lstStyle/>
        <a:p>
          <a:r>
            <a:rPr lang="en-US" sz="4400" dirty="0" smtClean="0">
              <a:effectLst>
                <a:outerShdw blurRad="50800" dist="38100" dir="5400000" algn="t" rotWithShape="0">
                  <a:prstClr val="black">
                    <a:alpha val="40000"/>
                  </a:prstClr>
                </a:outerShdw>
              </a:effectLst>
            </a:rPr>
            <a:t>Reader</a:t>
          </a:r>
          <a:endParaRPr lang="en-US" sz="4400" dirty="0">
            <a:effectLst>
              <a:outerShdw blurRad="50800" dist="38100" dir="5400000" algn="t" rotWithShape="0">
                <a:prstClr val="black">
                  <a:alpha val="40000"/>
                </a:prstClr>
              </a:outerShdw>
            </a:effectLst>
          </a:endParaRPr>
        </a:p>
      </dgm:t>
    </dgm:pt>
    <dgm:pt modelId="{9659CD46-0CE3-8944-AF62-373BDB2868E4}" type="parTrans" cxnId="{8D53E9E7-C591-7844-85E9-326526A645BD}">
      <dgm:prSet/>
      <dgm:spPr/>
      <dgm:t>
        <a:bodyPr/>
        <a:lstStyle/>
        <a:p>
          <a:endParaRPr lang="en-US"/>
        </a:p>
      </dgm:t>
    </dgm:pt>
    <dgm:pt modelId="{D9622290-FECE-1744-B46C-584EE1E23A64}" type="sibTrans" cxnId="{8D53E9E7-C591-7844-85E9-326526A645BD}">
      <dgm:prSet/>
      <dgm:spPr/>
      <dgm:t>
        <a:bodyPr/>
        <a:lstStyle/>
        <a:p>
          <a:endParaRPr lang="en-US"/>
        </a:p>
      </dgm:t>
    </dgm:pt>
    <dgm:pt modelId="{88373EA0-B1F4-0441-894B-F1A88998A0E3}">
      <dgm:prSet phldrT="[Text]"/>
      <dgm:spPr>
        <a:solidFill>
          <a:schemeClr val="accent4">
            <a:lumMod val="20000"/>
            <a:lumOff val="80000"/>
          </a:schemeClr>
        </a:solidFill>
      </dgm:spPr>
      <dgm:t>
        <a:bodyPr/>
        <a:lstStyle/>
        <a:p>
          <a:r>
            <a:rPr lang="en-US" i="1" dirty="0" smtClean="0"/>
            <a:t>Cognitive capabilities</a:t>
          </a:r>
          <a:endParaRPr lang="en-US" i="1" dirty="0"/>
        </a:p>
      </dgm:t>
    </dgm:pt>
    <dgm:pt modelId="{0D48A6EE-3253-F846-A4D5-5B3DED4E88F1}" type="parTrans" cxnId="{CEB6807F-52C8-5649-B398-88234FFDB426}">
      <dgm:prSet/>
      <dgm:spPr/>
      <dgm:t>
        <a:bodyPr/>
        <a:lstStyle/>
        <a:p>
          <a:endParaRPr lang="en-US"/>
        </a:p>
      </dgm:t>
    </dgm:pt>
    <dgm:pt modelId="{AFB3D3B5-1F25-6C40-B971-5E439004261F}" type="sibTrans" cxnId="{CEB6807F-52C8-5649-B398-88234FFDB426}">
      <dgm:prSet/>
      <dgm:spPr/>
      <dgm:t>
        <a:bodyPr/>
        <a:lstStyle/>
        <a:p>
          <a:endParaRPr lang="en-US"/>
        </a:p>
      </dgm:t>
    </dgm:pt>
    <dgm:pt modelId="{82C274BF-B0A2-2B49-90E5-6D591F06291C}">
      <dgm:prSet phldrT="[Text]" custT="1"/>
      <dgm:spPr>
        <a:solidFill>
          <a:schemeClr val="accent3">
            <a:lumMod val="75000"/>
          </a:schemeClr>
        </a:solidFill>
      </dgm:spPr>
      <dgm:t>
        <a:bodyPr/>
        <a:lstStyle/>
        <a:p>
          <a:r>
            <a:rPr lang="en-US" sz="4400" dirty="0" smtClean="0">
              <a:effectLst>
                <a:outerShdw blurRad="50800" dist="38100" dir="5400000" algn="t" rotWithShape="0">
                  <a:prstClr val="black">
                    <a:alpha val="40000"/>
                  </a:prstClr>
                </a:outerShdw>
              </a:effectLst>
            </a:rPr>
            <a:t>Task</a:t>
          </a:r>
          <a:endParaRPr lang="en-US" sz="4400" dirty="0">
            <a:effectLst>
              <a:outerShdw blurRad="50800" dist="38100" dir="5400000" algn="t" rotWithShape="0">
                <a:prstClr val="black">
                  <a:alpha val="40000"/>
                </a:prstClr>
              </a:outerShdw>
            </a:effectLst>
          </a:endParaRPr>
        </a:p>
      </dgm:t>
    </dgm:pt>
    <dgm:pt modelId="{73FC9596-34CB-2247-801D-78140D7EAF57}" type="parTrans" cxnId="{551D1A5D-ED56-BC40-B2CC-35709DF27602}">
      <dgm:prSet/>
      <dgm:spPr/>
      <dgm:t>
        <a:bodyPr/>
        <a:lstStyle/>
        <a:p>
          <a:endParaRPr lang="en-US"/>
        </a:p>
      </dgm:t>
    </dgm:pt>
    <dgm:pt modelId="{A1FE2FD3-60E6-F64F-902F-B8DFBE7A7962}" type="sibTrans" cxnId="{551D1A5D-ED56-BC40-B2CC-35709DF27602}">
      <dgm:prSet/>
      <dgm:spPr/>
      <dgm:t>
        <a:bodyPr/>
        <a:lstStyle/>
        <a:p>
          <a:endParaRPr lang="en-US"/>
        </a:p>
      </dgm:t>
    </dgm:pt>
    <dgm:pt modelId="{11475068-59F3-2F42-ACDD-9711FD6DF7BF}">
      <dgm:prSet phldrT="[Text]"/>
      <dgm:spPr>
        <a:solidFill>
          <a:schemeClr val="accent3">
            <a:lumMod val="20000"/>
            <a:lumOff val="80000"/>
          </a:schemeClr>
        </a:solidFill>
      </dgm:spPr>
      <dgm:t>
        <a:bodyPr/>
        <a:lstStyle/>
        <a:p>
          <a:r>
            <a:rPr lang="en-US" i="1" dirty="0" smtClean="0"/>
            <a:t>Teacher-led</a:t>
          </a:r>
        </a:p>
        <a:p>
          <a:r>
            <a:rPr lang="en-US" i="1" dirty="0" smtClean="0"/>
            <a:t>Peer-led</a:t>
          </a:r>
          <a:endParaRPr lang="en-US" i="1" dirty="0"/>
        </a:p>
      </dgm:t>
    </dgm:pt>
    <dgm:pt modelId="{91D5428B-9B8E-C640-AF0C-FC75EF018546}" type="parTrans" cxnId="{DB06C3C1-0563-6243-803C-E9BB73F1752B}">
      <dgm:prSet/>
      <dgm:spPr/>
      <dgm:t>
        <a:bodyPr/>
        <a:lstStyle/>
        <a:p>
          <a:endParaRPr lang="en-US"/>
        </a:p>
      </dgm:t>
    </dgm:pt>
    <dgm:pt modelId="{B17B7490-66D6-7E43-B699-7C64B014188B}" type="sibTrans" cxnId="{DB06C3C1-0563-6243-803C-E9BB73F1752B}">
      <dgm:prSet/>
      <dgm:spPr/>
      <dgm:t>
        <a:bodyPr/>
        <a:lstStyle/>
        <a:p>
          <a:endParaRPr lang="en-US"/>
        </a:p>
      </dgm:t>
    </dgm:pt>
    <dgm:pt modelId="{E1F92431-E7B2-964C-87C4-AB7C29BC9BF7}">
      <dgm:prSet phldrT="[Text]"/>
      <dgm:spPr>
        <a:solidFill>
          <a:schemeClr val="accent3">
            <a:lumMod val="20000"/>
            <a:lumOff val="80000"/>
          </a:schemeClr>
        </a:solidFill>
      </dgm:spPr>
      <dgm:t>
        <a:bodyPr/>
        <a:lstStyle/>
        <a:p>
          <a:r>
            <a:rPr lang="en-US" i="1" dirty="0" smtClean="0"/>
            <a:t>Independent</a:t>
          </a:r>
          <a:endParaRPr lang="en-US" i="1" dirty="0"/>
        </a:p>
      </dgm:t>
    </dgm:pt>
    <dgm:pt modelId="{CDEFBA95-2986-AE4D-88FD-1252F27D4400}" type="parTrans" cxnId="{7C1B4645-DFB2-604A-AF27-7EAAF5FD0082}">
      <dgm:prSet/>
      <dgm:spPr/>
      <dgm:t>
        <a:bodyPr/>
        <a:lstStyle/>
        <a:p>
          <a:endParaRPr lang="en-US"/>
        </a:p>
      </dgm:t>
    </dgm:pt>
    <dgm:pt modelId="{01872929-86F1-1E40-BD9B-3068B155E119}" type="sibTrans" cxnId="{7C1B4645-DFB2-604A-AF27-7EAAF5FD0082}">
      <dgm:prSet/>
      <dgm:spPr/>
      <dgm:t>
        <a:bodyPr/>
        <a:lstStyle/>
        <a:p>
          <a:endParaRPr lang="en-US"/>
        </a:p>
      </dgm:t>
    </dgm:pt>
    <dgm:pt modelId="{FE3D1C58-7F73-EA4F-84C7-0EB6FC6A30FF}">
      <dgm:prSet phldrT="[Text]"/>
      <dgm:spPr>
        <a:solidFill>
          <a:schemeClr val="accent4">
            <a:lumMod val="20000"/>
            <a:lumOff val="80000"/>
          </a:schemeClr>
        </a:solidFill>
      </dgm:spPr>
      <dgm:t>
        <a:bodyPr/>
        <a:lstStyle/>
        <a:p>
          <a:r>
            <a:rPr lang="en-US" i="1" dirty="0" smtClean="0"/>
            <a:t>Motivation</a:t>
          </a:r>
          <a:endParaRPr lang="en-US" i="1" dirty="0"/>
        </a:p>
      </dgm:t>
    </dgm:pt>
    <dgm:pt modelId="{BB22EAC5-48E8-8243-BD6F-24D99D0DF30D}" type="parTrans" cxnId="{EEE5AF9B-A146-FD4E-9095-6FC421A38DA6}">
      <dgm:prSet/>
      <dgm:spPr/>
      <dgm:t>
        <a:bodyPr/>
        <a:lstStyle/>
        <a:p>
          <a:endParaRPr lang="en-US"/>
        </a:p>
      </dgm:t>
    </dgm:pt>
    <dgm:pt modelId="{209F85D7-C962-8743-B9ED-A1919A1FD93E}" type="sibTrans" cxnId="{EEE5AF9B-A146-FD4E-9095-6FC421A38DA6}">
      <dgm:prSet/>
      <dgm:spPr/>
      <dgm:t>
        <a:bodyPr/>
        <a:lstStyle/>
        <a:p>
          <a:endParaRPr lang="en-US"/>
        </a:p>
      </dgm:t>
    </dgm:pt>
    <dgm:pt modelId="{06BA0989-7028-8C4A-B651-F07DB9494147}">
      <dgm:prSet phldrT="[Text]"/>
      <dgm:spPr>
        <a:solidFill>
          <a:schemeClr val="accent4">
            <a:lumMod val="20000"/>
            <a:lumOff val="80000"/>
          </a:schemeClr>
        </a:solidFill>
      </dgm:spPr>
      <dgm:t>
        <a:bodyPr/>
        <a:lstStyle/>
        <a:p>
          <a:r>
            <a:rPr lang="en-US" i="1" dirty="0" smtClean="0"/>
            <a:t>Knowledge</a:t>
          </a:r>
          <a:endParaRPr lang="en-US" i="1" dirty="0"/>
        </a:p>
      </dgm:t>
    </dgm:pt>
    <dgm:pt modelId="{417B4C84-4A85-3C49-A3F5-D1548DE7E5D3}" type="parTrans" cxnId="{6B4B8CCC-5705-FD41-887F-3FC3BB1AE244}">
      <dgm:prSet/>
      <dgm:spPr/>
      <dgm:t>
        <a:bodyPr/>
        <a:lstStyle/>
        <a:p>
          <a:endParaRPr lang="en-US"/>
        </a:p>
      </dgm:t>
    </dgm:pt>
    <dgm:pt modelId="{F6EDFBE3-EBD1-5842-BB8A-68F7F62D0E8A}" type="sibTrans" cxnId="{6B4B8CCC-5705-FD41-887F-3FC3BB1AE244}">
      <dgm:prSet/>
      <dgm:spPr/>
      <dgm:t>
        <a:bodyPr/>
        <a:lstStyle/>
        <a:p>
          <a:endParaRPr lang="en-US"/>
        </a:p>
      </dgm:t>
    </dgm:pt>
    <dgm:pt modelId="{981FBDD3-9F68-D842-A6B0-AA5C452828EC}">
      <dgm:prSet phldrT="[Text]"/>
      <dgm:spPr>
        <a:solidFill>
          <a:schemeClr val="accent4">
            <a:lumMod val="20000"/>
            <a:lumOff val="80000"/>
          </a:schemeClr>
        </a:solidFill>
      </dgm:spPr>
      <dgm:t>
        <a:bodyPr/>
        <a:lstStyle/>
        <a:p>
          <a:r>
            <a:rPr lang="en-US" i="1" dirty="0" smtClean="0"/>
            <a:t>Experience</a:t>
          </a:r>
          <a:endParaRPr lang="en-US" i="1" dirty="0"/>
        </a:p>
      </dgm:t>
    </dgm:pt>
    <dgm:pt modelId="{0D060180-ACAC-F544-8CA0-4FC5BC53028A}" type="parTrans" cxnId="{F7CA02FE-8DB6-0440-A376-6CFA8A20A5E2}">
      <dgm:prSet/>
      <dgm:spPr/>
      <dgm:t>
        <a:bodyPr/>
        <a:lstStyle/>
        <a:p>
          <a:endParaRPr lang="en-US"/>
        </a:p>
      </dgm:t>
    </dgm:pt>
    <dgm:pt modelId="{FE7E6D87-2E60-B94A-A484-891C4D69A99E}" type="sibTrans" cxnId="{F7CA02FE-8DB6-0440-A376-6CFA8A20A5E2}">
      <dgm:prSet/>
      <dgm:spPr/>
      <dgm:t>
        <a:bodyPr/>
        <a:lstStyle/>
        <a:p>
          <a:endParaRPr lang="en-US"/>
        </a:p>
      </dgm:t>
    </dgm:pt>
    <dgm:pt modelId="{F5BF1EB3-1DDC-AA47-8E1C-10AD71678204}">
      <dgm:prSet phldrT="[Text]"/>
      <dgm:spPr>
        <a:solidFill>
          <a:schemeClr val="accent1">
            <a:lumMod val="20000"/>
            <a:lumOff val="80000"/>
          </a:schemeClr>
        </a:solidFill>
      </dgm:spPr>
      <dgm:t>
        <a:bodyPr/>
        <a:lstStyle/>
        <a:p>
          <a:r>
            <a:rPr lang="en-US" i="1" dirty="0" smtClean="0"/>
            <a:t>Qualitative</a:t>
          </a:r>
          <a:endParaRPr lang="en-US" i="1" dirty="0"/>
        </a:p>
      </dgm:t>
    </dgm:pt>
    <dgm:pt modelId="{ACD85F6A-D229-CD4F-9034-8B3B049919CF}" type="parTrans" cxnId="{37906E93-9C91-AA41-8494-09608557D1AC}">
      <dgm:prSet/>
      <dgm:spPr/>
      <dgm:t>
        <a:bodyPr/>
        <a:lstStyle/>
        <a:p>
          <a:endParaRPr lang="en-US"/>
        </a:p>
      </dgm:t>
    </dgm:pt>
    <dgm:pt modelId="{5F462BF9-29BB-3C4A-B4F7-9634CD577031}" type="sibTrans" cxnId="{37906E93-9C91-AA41-8494-09608557D1AC}">
      <dgm:prSet/>
      <dgm:spPr/>
      <dgm:t>
        <a:bodyPr/>
        <a:lstStyle/>
        <a:p>
          <a:endParaRPr lang="en-US"/>
        </a:p>
      </dgm:t>
    </dgm:pt>
    <dgm:pt modelId="{EB5B4C6F-2102-3044-AA18-A9AFAE4CBD8B}" type="pres">
      <dgm:prSet presAssocID="{CCB39D19-BAF5-1E48-AA78-028463E14EE8}" presName="Name0" presStyleCnt="0">
        <dgm:presLayoutVars>
          <dgm:chMax val="5"/>
          <dgm:chPref val="5"/>
          <dgm:dir/>
          <dgm:animLvl val="lvl"/>
        </dgm:presLayoutVars>
      </dgm:prSet>
      <dgm:spPr/>
      <dgm:t>
        <a:bodyPr/>
        <a:lstStyle/>
        <a:p>
          <a:endParaRPr lang="en-US"/>
        </a:p>
      </dgm:t>
    </dgm:pt>
    <dgm:pt modelId="{0F211AEF-054C-4B40-8398-8459C884DD5B}" type="pres">
      <dgm:prSet presAssocID="{CC4CEBEE-7887-0F46-B3C9-D9B34018BB80}" presName="parentText1" presStyleLbl="node1" presStyleIdx="0" presStyleCnt="3" custLinFactNeighborX="1893" custLinFactNeighborY="8830">
        <dgm:presLayoutVars>
          <dgm:chMax/>
          <dgm:chPref val="3"/>
          <dgm:bulletEnabled val="1"/>
        </dgm:presLayoutVars>
      </dgm:prSet>
      <dgm:spPr/>
      <dgm:t>
        <a:bodyPr/>
        <a:lstStyle/>
        <a:p>
          <a:endParaRPr lang="en-US"/>
        </a:p>
      </dgm:t>
    </dgm:pt>
    <dgm:pt modelId="{C8039538-94B5-6547-B1C7-6EBB9A602012}" type="pres">
      <dgm:prSet presAssocID="{CC4CEBEE-7887-0F46-B3C9-D9B34018BB80}" presName="childText1" presStyleLbl="solidAlignAcc1" presStyleIdx="0" presStyleCnt="3" custLinFactNeighborX="6145">
        <dgm:presLayoutVars>
          <dgm:chMax val="0"/>
          <dgm:chPref val="0"/>
          <dgm:bulletEnabled val="1"/>
        </dgm:presLayoutVars>
      </dgm:prSet>
      <dgm:spPr/>
      <dgm:t>
        <a:bodyPr/>
        <a:lstStyle/>
        <a:p>
          <a:endParaRPr lang="en-US"/>
        </a:p>
      </dgm:t>
    </dgm:pt>
    <dgm:pt modelId="{9BD1194F-4168-2D47-B344-243706C4005B}" type="pres">
      <dgm:prSet presAssocID="{0162195A-8409-6E42-9AF8-8598654F07F7}" presName="parentText2" presStyleLbl="node1" presStyleIdx="1" presStyleCnt="3" custScaleX="106399" custLinFactNeighborX="-2735">
        <dgm:presLayoutVars>
          <dgm:chMax/>
          <dgm:chPref val="3"/>
          <dgm:bulletEnabled val="1"/>
        </dgm:presLayoutVars>
      </dgm:prSet>
      <dgm:spPr/>
      <dgm:t>
        <a:bodyPr/>
        <a:lstStyle/>
        <a:p>
          <a:endParaRPr lang="en-US"/>
        </a:p>
      </dgm:t>
    </dgm:pt>
    <dgm:pt modelId="{EE209C52-FA34-2241-A5C1-92D21B3D578C}" type="pres">
      <dgm:prSet presAssocID="{0162195A-8409-6E42-9AF8-8598654F07F7}" presName="childText2" presStyleLbl="solidAlignAcc1" presStyleIdx="1" presStyleCnt="3" custScaleX="135983" custLinFactNeighborX="3486">
        <dgm:presLayoutVars>
          <dgm:chMax val="0"/>
          <dgm:chPref val="0"/>
          <dgm:bulletEnabled val="1"/>
        </dgm:presLayoutVars>
      </dgm:prSet>
      <dgm:spPr/>
      <dgm:t>
        <a:bodyPr/>
        <a:lstStyle/>
        <a:p>
          <a:endParaRPr lang="en-US"/>
        </a:p>
      </dgm:t>
    </dgm:pt>
    <dgm:pt modelId="{9A772FB0-939D-0340-8CEE-7A5F1CF82570}" type="pres">
      <dgm:prSet presAssocID="{82C274BF-B0A2-2B49-90E5-6D591F06291C}" presName="parentText3" presStyleLbl="node1" presStyleIdx="2" presStyleCnt="3" custScaleX="89896" custLinFactNeighborX="6439" custLinFactNeighborY="-6135">
        <dgm:presLayoutVars>
          <dgm:chMax/>
          <dgm:chPref val="3"/>
          <dgm:bulletEnabled val="1"/>
        </dgm:presLayoutVars>
      </dgm:prSet>
      <dgm:spPr/>
      <dgm:t>
        <a:bodyPr/>
        <a:lstStyle/>
        <a:p>
          <a:endParaRPr lang="en-US"/>
        </a:p>
      </dgm:t>
    </dgm:pt>
    <dgm:pt modelId="{03717AFC-E004-1F46-B1F1-A1BCCB32D594}" type="pres">
      <dgm:prSet presAssocID="{82C274BF-B0A2-2B49-90E5-6D591F06291C}" presName="childText3" presStyleLbl="solidAlignAcc1" presStyleIdx="2" presStyleCnt="3" custScaleX="88775" custLinFactNeighborX="11025" custLinFactNeighborY="-5171">
        <dgm:presLayoutVars>
          <dgm:chMax val="0"/>
          <dgm:chPref val="0"/>
          <dgm:bulletEnabled val="1"/>
        </dgm:presLayoutVars>
      </dgm:prSet>
      <dgm:spPr/>
      <dgm:t>
        <a:bodyPr/>
        <a:lstStyle/>
        <a:p>
          <a:endParaRPr lang="en-US"/>
        </a:p>
      </dgm:t>
    </dgm:pt>
  </dgm:ptLst>
  <dgm:cxnLst>
    <dgm:cxn modelId="{8D53E9E7-C591-7844-85E9-326526A645BD}" srcId="{CCB39D19-BAF5-1E48-AA78-028463E14EE8}" destId="{0162195A-8409-6E42-9AF8-8598654F07F7}" srcOrd="1" destOrd="0" parTransId="{9659CD46-0CE3-8944-AF62-373BDB2868E4}" sibTransId="{D9622290-FECE-1744-B46C-584EE1E23A64}"/>
    <dgm:cxn modelId="{E8D6853F-C566-4E56-94E4-93519D4CCA01}" type="presOf" srcId="{981FBDD3-9F68-D842-A6B0-AA5C452828EC}" destId="{EE209C52-FA34-2241-A5C1-92D21B3D578C}" srcOrd="0" destOrd="3" presId="urn:microsoft.com/office/officeart/2009/3/layout/IncreasingArrowsProcess"/>
    <dgm:cxn modelId="{6DF90CF7-F8A1-4861-B37D-517D67B7DF2B}" type="presOf" srcId="{4E0A20E6-2034-C545-9B27-36DF6AE7CB43}" destId="{C8039538-94B5-6547-B1C7-6EBB9A602012}" srcOrd="0" destOrd="0" presId="urn:microsoft.com/office/officeart/2009/3/layout/IncreasingArrowsProcess"/>
    <dgm:cxn modelId="{61D118A3-DF95-784A-954C-F09729F6C9E4}" srcId="{CCB39D19-BAF5-1E48-AA78-028463E14EE8}" destId="{CC4CEBEE-7887-0F46-B3C9-D9B34018BB80}" srcOrd="0" destOrd="0" parTransId="{FD775DB4-CD0A-2F4E-93F3-315352D71E31}" sibTransId="{2A250699-49EC-7549-B7DD-5D1E8991AC09}"/>
    <dgm:cxn modelId="{BCE049F2-38E9-4553-B97E-F8D2039F5B93}" type="presOf" srcId="{FE3D1C58-7F73-EA4F-84C7-0EB6FC6A30FF}" destId="{EE209C52-FA34-2241-A5C1-92D21B3D578C}" srcOrd="0" destOrd="1" presId="urn:microsoft.com/office/officeart/2009/3/layout/IncreasingArrowsProcess"/>
    <dgm:cxn modelId="{F1547446-B26C-4823-9DB0-F0402CE11E82}" type="presOf" srcId="{82C274BF-B0A2-2B49-90E5-6D591F06291C}" destId="{9A772FB0-939D-0340-8CEE-7A5F1CF82570}" srcOrd="0" destOrd="0" presId="urn:microsoft.com/office/officeart/2009/3/layout/IncreasingArrowsProcess"/>
    <dgm:cxn modelId="{DB06C3C1-0563-6243-803C-E9BB73F1752B}" srcId="{82C274BF-B0A2-2B49-90E5-6D591F06291C}" destId="{11475068-59F3-2F42-ACDD-9711FD6DF7BF}" srcOrd="0" destOrd="0" parTransId="{91D5428B-9B8E-C640-AF0C-FC75EF018546}" sibTransId="{B17B7490-66D6-7E43-B699-7C64B014188B}"/>
    <dgm:cxn modelId="{27D99307-58C6-4DEF-A7C5-CBFB16F45243}" type="presOf" srcId="{CC4CEBEE-7887-0F46-B3C9-D9B34018BB80}" destId="{0F211AEF-054C-4B40-8398-8459C884DD5B}" srcOrd="0" destOrd="0" presId="urn:microsoft.com/office/officeart/2009/3/layout/IncreasingArrowsProcess"/>
    <dgm:cxn modelId="{6B4B8CCC-5705-FD41-887F-3FC3BB1AE244}" srcId="{0162195A-8409-6E42-9AF8-8598654F07F7}" destId="{06BA0989-7028-8C4A-B651-F07DB9494147}" srcOrd="2" destOrd="0" parTransId="{417B4C84-4A85-3C49-A3F5-D1548DE7E5D3}" sibTransId="{F6EDFBE3-EBD1-5842-BB8A-68F7F62D0E8A}"/>
    <dgm:cxn modelId="{D6D3CA7F-E441-4218-8EA3-5A89BC3C9447}" type="presOf" srcId="{88373EA0-B1F4-0441-894B-F1A88998A0E3}" destId="{EE209C52-FA34-2241-A5C1-92D21B3D578C}" srcOrd="0" destOrd="0" presId="urn:microsoft.com/office/officeart/2009/3/layout/IncreasingArrowsProcess"/>
    <dgm:cxn modelId="{C2B25DE1-9981-4828-B282-793A3AAA6CE5}" type="presOf" srcId="{E1F92431-E7B2-964C-87C4-AB7C29BC9BF7}" destId="{03717AFC-E004-1F46-B1F1-A1BCCB32D594}" srcOrd="0" destOrd="1" presId="urn:microsoft.com/office/officeart/2009/3/layout/IncreasingArrowsProcess"/>
    <dgm:cxn modelId="{37906E93-9C91-AA41-8494-09608557D1AC}" srcId="{CC4CEBEE-7887-0F46-B3C9-D9B34018BB80}" destId="{F5BF1EB3-1DDC-AA47-8E1C-10AD71678204}" srcOrd="1" destOrd="0" parTransId="{ACD85F6A-D229-CD4F-9034-8B3B049919CF}" sibTransId="{5F462BF9-29BB-3C4A-B4F7-9634CD577031}"/>
    <dgm:cxn modelId="{7A7855AA-2413-4878-A2D8-5360FCFAAA10}" type="presOf" srcId="{11475068-59F3-2F42-ACDD-9711FD6DF7BF}" destId="{03717AFC-E004-1F46-B1F1-A1BCCB32D594}" srcOrd="0" destOrd="0" presId="urn:microsoft.com/office/officeart/2009/3/layout/IncreasingArrowsProcess"/>
    <dgm:cxn modelId="{EEE5AF9B-A146-FD4E-9095-6FC421A38DA6}" srcId="{0162195A-8409-6E42-9AF8-8598654F07F7}" destId="{FE3D1C58-7F73-EA4F-84C7-0EB6FC6A30FF}" srcOrd="1" destOrd="0" parTransId="{BB22EAC5-48E8-8243-BD6F-24D99D0DF30D}" sibTransId="{209F85D7-C962-8743-B9ED-A1919A1FD93E}"/>
    <dgm:cxn modelId="{CEB6807F-52C8-5649-B398-88234FFDB426}" srcId="{0162195A-8409-6E42-9AF8-8598654F07F7}" destId="{88373EA0-B1F4-0441-894B-F1A88998A0E3}" srcOrd="0" destOrd="0" parTransId="{0D48A6EE-3253-F846-A4D5-5B3DED4E88F1}" sibTransId="{AFB3D3B5-1F25-6C40-B971-5E439004261F}"/>
    <dgm:cxn modelId="{F7CA02FE-8DB6-0440-A376-6CFA8A20A5E2}" srcId="{0162195A-8409-6E42-9AF8-8598654F07F7}" destId="{981FBDD3-9F68-D842-A6B0-AA5C452828EC}" srcOrd="3" destOrd="0" parTransId="{0D060180-ACAC-F544-8CA0-4FC5BC53028A}" sibTransId="{FE7E6D87-2E60-B94A-A484-891C4D69A99E}"/>
    <dgm:cxn modelId="{DD1F748E-A0AA-4500-845B-7817EAFAAEE2}" type="presOf" srcId="{0162195A-8409-6E42-9AF8-8598654F07F7}" destId="{9BD1194F-4168-2D47-B344-243706C4005B}" srcOrd="0" destOrd="0" presId="urn:microsoft.com/office/officeart/2009/3/layout/IncreasingArrowsProcess"/>
    <dgm:cxn modelId="{139708C3-363B-6943-B468-E8D2E84DEF70}" srcId="{CC4CEBEE-7887-0F46-B3C9-D9B34018BB80}" destId="{4E0A20E6-2034-C545-9B27-36DF6AE7CB43}" srcOrd="0" destOrd="0" parTransId="{B8D0BA4A-160B-5442-93F5-72B497E4826B}" sibTransId="{567B90B8-5FBF-EE4B-88FA-0EA73A9E86C2}"/>
    <dgm:cxn modelId="{B3DCE6E4-11AA-49F5-862C-0038030DA072}" type="presOf" srcId="{06BA0989-7028-8C4A-B651-F07DB9494147}" destId="{EE209C52-FA34-2241-A5C1-92D21B3D578C}" srcOrd="0" destOrd="2" presId="urn:microsoft.com/office/officeart/2009/3/layout/IncreasingArrowsProcess"/>
    <dgm:cxn modelId="{7C1B4645-DFB2-604A-AF27-7EAAF5FD0082}" srcId="{82C274BF-B0A2-2B49-90E5-6D591F06291C}" destId="{E1F92431-E7B2-964C-87C4-AB7C29BC9BF7}" srcOrd="1" destOrd="0" parTransId="{CDEFBA95-2986-AE4D-88FD-1252F27D4400}" sibTransId="{01872929-86F1-1E40-BD9B-3068B155E119}"/>
    <dgm:cxn modelId="{32D626D5-FF30-4CFD-906D-F45A5BF1BB81}" type="presOf" srcId="{F5BF1EB3-1DDC-AA47-8E1C-10AD71678204}" destId="{C8039538-94B5-6547-B1C7-6EBB9A602012}" srcOrd="0" destOrd="1" presId="urn:microsoft.com/office/officeart/2009/3/layout/IncreasingArrowsProcess"/>
    <dgm:cxn modelId="{551D1A5D-ED56-BC40-B2CC-35709DF27602}" srcId="{CCB39D19-BAF5-1E48-AA78-028463E14EE8}" destId="{82C274BF-B0A2-2B49-90E5-6D591F06291C}" srcOrd="2" destOrd="0" parTransId="{73FC9596-34CB-2247-801D-78140D7EAF57}" sibTransId="{A1FE2FD3-60E6-F64F-902F-B8DFBE7A7962}"/>
    <dgm:cxn modelId="{B6FF9FEC-D02D-4CAC-BA6D-376DE1544238}" type="presOf" srcId="{CCB39D19-BAF5-1E48-AA78-028463E14EE8}" destId="{EB5B4C6F-2102-3044-AA18-A9AFAE4CBD8B}" srcOrd="0" destOrd="0" presId="urn:microsoft.com/office/officeart/2009/3/layout/IncreasingArrowsProcess"/>
    <dgm:cxn modelId="{C825CDA6-0F09-4B50-AF31-A770852E5E15}" type="presParOf" srcId="{EB5B4C6F-2102-3044-AA18-A9AFAE4CBD8B}" destId="{0F211AEF-054C-4B40-8398-8459C884DD5B}" srcOrd="0" destOrd="0" presId="urn:microsoft.com/office/officeart/2009/3/layout/IncreasingArrowsProcess"/>
    <dgm:cxn modelId="{88E5BDEB-B3B3-4913-AC26-4E827551E318}" type="presParOf" srcId="{EB5B4C6F-2102-3044-AA18-A9AFAE4CBD8B}" destId="{C8039538-94B5-6547-B1C7-6EBB9A602012}" srcOrd="1" destOrd="0" presId="urn:microsoft.com/office/officeart/2009/3/layout/IncreasingArrowsProcess"/>
    <dgm:cxn modelId="{57B1A0BA-A0BE-4F65-8D9B-75754161A369}" type="presParOf" srcId="{EB5B4C6F-2102-3044-AA18-A9AFAE4CBD8B}" destId="{9BD1194F-4168-2D47-B344-243706C4005B}" srcOrd="2" destOrd="0" presId="urn:microsoft.com/office/officeart/2009/3/layout/IncreasingArrowsProcess"/>
    <dgm:cxn modelId="{3B7034D7-9E87-49DC-AF7C-864AE5ECBF64}" type="presParOf" srcId="{EB5B4C6F-2102-3044-AA18-A9AFAE4CBD8B}" destId="{EE209C52-FA34-2241-A5C1-92D21B3D578C}" srcOrd="3" destOrd="0" presId="urn:microsoft.com/office/officeart/2009/3/layout/IncreasingArrowsProcess"/>
    <dgm:cxn modelId="{21B5CB80-B445-43CD-A928-9AE18EA8E427}" type="presParOf" srcId="{EB5B4C6F-2102-3044-AA18-A9AFAE4CBD8B}" destId="{9A772FB0-939D-0340-8CEE-7A5F1CF82570}" srcOrd="4" destOrd="0" presId="urn:microsoft.com/office/officeart/2009/3/layout/IncreasingArrowsProcess"/>
    <dgm:cxn modelId="{4B862F49-FD4E-4D6D-81EE-C6F971ADF43C}" type="presParOf" srcId="{EB5B4C6F-2102-3044-AA18-A9AFAE4CBD8B}" destId="{03717AFC-E004-1F46-B1F1-A1BCCB32D594}" srcOrd="5" destOrd="0" presId="urn:microsoft.com/office/officeart/2009/3/layout/IncreasingArrows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8D0BB6E-9C98-C743-85E1-D1888C93AA5A}" type="doc">
      <dgm:prSet loTypeId="urn:microsoft.com/office/officeart/2005/8/layout/cycle4" loCatId="" qsTypeId="urn:microsoft.com/office/officeart/2005/8/quickstyle/simple4" qsCatId="simple" csTypeId="urn:microsoft.com/office/officeart/2005/8/colors/accent1_2" csCatId="accent1" phldr="1"/>
      <dgm:spPr/>
      <dgm:t>
        <a:bodyPr/>
        <a:lstStyle/>
        <a:p>
          <a:endParaRPr lang="en-US"/>
        </a:p>
      </dgm:t>
    </dgm:pt>
    <dgm:pt modelId="{E54635DD-2FEF-1D4A-9180-8CA78CFA25A1}">
      <dgm:prSet phldrT="[Text]" custT="1"/>
      <dgm:spPr/>
      <dgm:t>
        <a:bodyPr/>
        <a:lstStyle/>
        <a:p>
          <a:r>
            <a:rPr lang="en-US" sz="2000" b="1" dirty="0" smtClean="0">
              <a:effectLst>
                <a:outerShdw blurRad="63500" sx="102000" sy="102000" algn="ctr" rotWithShape="0">
                  <a:prstClr val="black">
                    <a:alpha val="40000"/>
                  </a:prstClr>
                </a:outerShdw>
              </a:effectLst>
            </a:rPr>
            <a:t>Levels of Meaning</a:t>
          </a:r>
          <a:endParaRPr lang="en-US" sz="2000" b="1" dirty="0">
            <a:effectLst>
              <a:outerShdw blurRad="63500" sx="102000" sy="102000" algn="ctr" rotWithShape="0">
                <a:prstClr val="black">
                  <a:alpha val="40000"/>
                </a:prstClr>
              </a:outerShdw>
            </a:effectLst>
          </a:endParaRPr>
        </a:p>
      </dgm:t>
    </dgm:pt>
    <dgm:pt modelId="{3202211A-3CD1-074E-AA94-04E525DAE176}" type="parTrans" cxnId="{00D1CF41-7261-7D45-836E-E89DEEB02753}">
      <dgm:prSet/>
      <dgm:spPr/>
      <dgm:t>
        <a:bodyPr/>
        <a:lstStyle/>
        <a:p>
          <a:endParaRPr lang="en-US"/>
        </a:p>
      </dgm:t>
    </dgm:pt>
    <dgm:pt modelId="{EBD27313-7BA7-8A4C-B573-5B82792B54C1}" type="sibTrans" cxnId="{00D1CF41-7261-7D45-836E-E89DEEB02753}">
      <dgm:prSet/>
      <dgm:spPr/>
      <dgm:t>
        <a:bodyPr/>
        <a:lstStyle/>
        <a:p>
          <a:endParaRPr lang="en-US"/>
        </a:p>
      </dgm:t>
    </dgm:pt>
    <dgm:pt modelId="{C2C7E706-53EF-2940-AC66-69B0B89E2E9C}">
      <dgm:prSet phldrT="[Text]" custT="1"/>
      <dgm:spPr>
        <a:solidFill>
          <a:schemeClr val="accent1">
            <a:lumMod val="20000"/>
            <a:lumOff val="80000"/>
            <a:alpha val="90000"/>
          </a:schemeClr>
        </a:solidFill>
      </dgm:spPr>
      <dgm:t>
        <a:bodyPr/>
        <a:lstStyle/>
        <a:p>
          <a:r>
            <a:rPr lang="en-US" sz="1800" dirty="0" smtClean="0"/>
            <a:t>Density and Complexity</a:t>
          </a:r>
          <a:endParaRPr lang="en-US" sz="1800" dirty="0"/>
        </a:p>
      </dgm:t>
    </dgm:pt>
    <dgm:pt modelId="{E2CF9302-FE89-7749-8005-54ADD7415DA1}" type="parTrans" cxnId="{AFDC3F91-338B-174D-968D-8A1B45B4CD6F}">
      <dgm:prSet/>
      <dgm:spPr/>
      <dgm:t>
        <a:bodyPr/>
        <a:lstStyle/>
        <a:p>
          <a:endParaRPr lang="en-US"/>
        </a:p>
      </dgm:t>
    </dgm:pt>
    <dgm:pt modelId="{25CE210A-31BE-A14B-A9E0-4D2165ABE092}" type="sibTrans" cxnId="{AFDC3F91-338B-174D-968D-8A1B45B4CD6F}">
      <dgm:prSet/>
      <dgm:spPr/>
      <dgm:t>
        <a:bodyPr/>
        <a:lstStyle/>
        <a:p>
          <a:endParaRPr lang="en-US"/>
        </a:p>
      </dgm:t>
    </dgm:pt>
    <dgm:pt modelId="{22D2F3C6-0A38-0F47-B18D-D01AD51E9782}">
      <dgm:prSet phldrT="[Text]" custT="1"/>
      <dgm:spPr/>
      <dgm:t>
        <a:bodyPr/>
        <a:lstStyle/>
        <a:p>
          <a:r>
            <a:rPr lang="en-US" sz="2000" b="1" dirty="0" smtClean="0">
              <a:solidFill>
                <a:schemeClr val="tx1"/>
              </a:solidFill>
              <a:effectLst>
                <a:outerShdw blurRad="50800" dist="38100" dir="16200000" rotWithShape="0">
                  <a:prstClr val="black">
                    <a:alpha val="40000"/>
                  </a:prstClr>
                </a:outerShdw>
              </a:effectLst>
            </a:rPr>
            <a:t>Structure</a:t>
          </a:r>
          <a:endParaRPr lang="en-US" sz="2000" b="1" dirty="0">
            <a:solidFill>
              <a:schemeClr val="tx1"/>
            </a:solidFill>
            <a:effectLst>
              <a:outerShdw blurRad="50800" dist="38100" dir="16200000" rotWithShape="0">
                <a:prstClr val="black">
                  <a:alpha val="40000"/>
                </a:prstClr>
              </a:outerShdw>
            </a:effectLst>
          </a:endParaRPr>
        </a:p>
      </dgm:t>
    </dgm:pt>
    <dgm:pt modelId="{92CA05B3-F1DB-BC42-9A5C-78115B85E65C}" type="parTrans" cxnId="{B2F679DE-0763-FD40-AF7B-98033F0FA4C0}">
      <dgm:prSet/>
      <dgm:spPr/>
      <dgm:t>
        <a:bodyPr/>
        <a:lstStyle/>
        <a:p>
          <a:endParaRPr lang="en-US"/>
        </a:p>
      </dgm:t>
    </dgm:pt>
    <dgm:pt modelId="{24E7F381-D85A-654F-B2F8-F88D1F32A4AA}" type="sibTrans" cxnId="{B2F679DE-0763-FD40-AF7B-98033F0FA4C0}">
      <dgm:prSet/>
      <dgm:spPr/>
      <dgm:t>
        <a:bodyPr/>
        <a:lstStyle/>
        <a:p>
          <a:endParaRPr lang="en-US"/>
        </a:p>
      </dgm:t>
    </dgm:pt>
    <dgm:pt modelId="{ECB394F0-2286-5F44-B1F3-015B3BA137A2}">
      <dgm:prSet phldrT="[Text]" custT="1"/>
      <dgm:spPr>
        <a:solidFill>
          <a:schemeClr val="accent5">
            <a:lumMod val="20000"/>
            <a:lumOff val="80000"/>
            <a:alpha val="90000"/>
          </a:schemeClr>
        </a:solidFill>
      </dgm:spPr>
      <dgm:t>
        <a:bodyPr/>
        <a:lstStyle/>
        <a:p>
          <a:r>
            <a:rPr lang="en-US" sz="1800" dirty="0" smtClean="0"/>
            <a:t>Genre</a:t>
          </a:r>
          <a:endParaRPr lang="en-US" sz="1800" dirty="0"/>
        </a:p>
      </dgm:t>
    </dgm:pt>
    <dgm:pt modelId="{6A5A1469-A00D-8F48-93D6-5D8103C15E1E}" type="parTrans" cxnId="{AAF52304-4E80-8449-B225-9ED96D731FCA}">
      <dgm:prSet/>
      <dgm:spPr/>
      <dgm:t>
        <a:bodyPr/>
        <a:lstStyle/>
        <a:p>
          <a:endParaRPr lang="en-US"/>
        </a:p>
      </dgm:t>
    </dgm:pt>
    <dgm:pt modelId="{95D3D048-F543-C748-9FCD-C45B151F9148}" type="sibTrans" cxnId="{AAF52304-4E80-8449-B225-9ED96D731FCA}">
      <dgm:prSet/>
      <dgm:spPr/>
      <dgm:t>
        <a:bodyPr/>
        <a:lstStyle/>
        <a:p>
          <a:endParaRPr lang="en-US"/>
        </a:p>
      </dgm:t>
    </dgm:pt>
    <dgm:pt modelId="{A853B19F-B1BE-8F4F-BC24-362549652281}">
      <dgm:prSet phldrT="[Text]" custT="1"/>
      <dgm:spPr/>
      <dgm:t>
        <a:bodyPr/>
        <a:lstStyle/>
        <a:p>
          <a:r>
            <a:rPr lang="en-US" sz="1800" b="1" dirty="0" smtClean="0">
              <a:effectLst>
                <a:outerShdw blurRad="50800" dist="38100" dir="16200000" rotWithShape="0">
                  <a:prstClr val="black">
                    <a:alpha val="40000"/>
                  </a:prstClr>
                </a:outerShdw>
              </a:effectLst>
            </a:rPr>
            <a:t>Knowledge Demands</a:t>
          </a:r>
          <a:endParaRPr lang="en-US" sz="1800" b="1" dirty="0">
            <a:effectLst>
              <a:outerShdw blurRad="50800" dist="38100" dir="16200000" rotWithShape="0">
                <a:prstClr val="black">
                  <a:alpha val="40000"/>
                </a:prstClr>
              </a:outerShdw>
            </a:effectLst>
          </a:endParaRPr>
        </a:p>
      </dgm:t>
    </dgm:pt>
    <dgm:pt modelId="{F05A74F0-02D3-1843-86A9-FD7C4C8DB545}" type="parTrans" cxnId="{EFB84572-C036-F342-B20E-93FDE6D71F7B}">
      <dgm:prSet/>
      <dgm:spPr/>
      <dgm:t>
        <a:bodyPr/>
        <a:lstStyle/>
        <a:p>
          <a:endParaRPr lang="en-US"/>
        </a:p>
      </dgm:t>
    </dgm:pt>
    <dgm:pt modelId="{DB7D2CE6-41AE-C14B-92E6-9097969E62B4}" type="sibTrans" cxnId="{EFB84572-C036-F342-B20E-93FDE6D71F7B}">
      <dgm:prSet/>
      <dgm:spPr/>
      <dgm:t>
        <a:bodyPr/>
        <a:lstStyle/>
        <a:p>
          <a:endParaRPr lang="en-US"/>
        </a:p>
      </dgm:t>
    </dgm:pt>
    <dgm:pt modelId="{75DB5EC4-93A0-A24C-A5E4-B679B6B0E037}">
      <dgm:prSet phldrT="[Text]" custT="1"/>
      <dgm:spPr>
        <a:solidFill>
          <a:schemeClr val="accent1">
            <a:lumMod val="20000"/>
            <a:lumOff val="80000"/>
            <a:alpha val="90000"/>
          </a:schemeClr>
        </a:solidFill>
      </dgm:spPr>
      <dgm:t>
        <a:bodyPr/>
        <a:lstStyle/>
        <a:p>
          <a:r>
            <a:rPr lang="en-US" sz="1800" dirty="0" smtClean="0"/>
            <a:t>Background</a:t>
          </a:r>
          <a:endParaRPr lang="en-US" sz="1800" dirty="0"/>
        </a:p>
      </dgm:t>
    </dgm:pt>
    <dgm:pt modelId="{5200974E-49B7-2940-91B1-2E87347E8999}" type="parTrans" cxnId="{D828031D-4687-1048-A836-A4E2D9D7FE66}">
      <dgm:prSet/>
      <dgm:spPr/>
      <dgm:t>
        <a:bodyPr/>
        <a:lstStyle/>
        <a:p>
          <a:endParaRPr lang="en-US"/>
        </a:p>
      </dgm:t>
    </dgm:pt>
    <dgm:pt modelId="{1C875686-6B0E-284A-ACC3-BC52EB17FA27}" type="sibTrans" cxnId="{D828031D-4687-1048-A836-A4E2D9D7FE66}">
      <dgm:prSet/>
      <dgm:spPr/>
      <dgm:t>
        <a:bodyPr/>
        <a:lstStyle/>
        <a:p>
          <a:endParaRPr lang="en-US"/>
        </a:p>
      </dgm:t>
    </dgm:pt>
    <dgm:pt modelId="{CA4383A2-E48E-3144-80D8-A85F640DF908}">
      <dgm:prSet phldrT="[Text]" custT="1"/>
      <dgm:spPr/>
      <dgm:t>
        <a:bodyPr/>
        <a:lstStyle/>
        <a:p>
          <a:r>
            <a:rPr lang="en-US" sz="1800" b="1" dirty="0" smtClean="0">
              <a:effectLst>
                <a:outerShdw blurRad="50800" dist="38100" dir="16200000" rotWithShape="0">
                  <a:prstClr val="black">
                    <a:alpha val="40000"/>
                  </a:prstClr>
                </a:outerShdw>
              </a:effectLst>
            </a:rPr>
            <a:t>Language Convention and Clarity</a:t>
          </a:r>
          <a:endParaRPr lang="en-US" sz="1800" b="1" dirty="0">
            <a:effectLst>
              <a:outerShdw blurRad="50800" dist="38100" dir="16200000" rotWithShape="0">
                <a:prstClr val="black">
                  <a:alpha val="40000"/>
                </a:prstClr>
              </a:outerShdw>
            </a:effectLst>
          </a:endParaRPr>
        </a:p>
      </dgm:t>
    </dgm:pt>
    <dgm:pt modelId="{4169743A-2348-2F49-B933-D7FDEE86E531}" type="parTrans" cxnId="{DB8CB856-EEF7-A44A-BE37-CD5D16E18C90}">
      <dgm:prSet/>
      <dgm:spPr/>
      <dgm:t>
        <a:bodyPr/>
        <a:lstStyle/>
        <a:p>
          <a:endParaRPr lang="en-US"/>
        </a:p>
      </dgm:t>
    </dgm:pt>
    <dgm:pt modelId="{A9687294-F8BC-2A49-83B1-337423094397}" type="sibTrans" cxnId="{DB8CB856-EEF7-A44A-BE37-CD5D16E18C90}">
      <dgm:prSet/>
      <dgm:spPr/>
      <dgm:t>
        <a:bodyPr/>
        <a:lstStyle/>
        <a:p>
          <a:endParaRPr lang="en-US"/>
        </a:p>
      </dgm:t>
    </dgm:pt>
    <dgm:pt modelId="{5A046F4A-3C38-3D43-884D-518847248008}">
      <dgm:prSet phldrT="[Text]" custT="1"/>
      <dgm:spPr>
        <a:solidFill>
          <a:schemeClr val="accent1">
            <a:lumMod val="20000"/>
            <a:lumOff val="80000"/>
            <a:alpha val="90000"/>
          </a:schemeClr>
        </a:solidFill>
      </dgm:spPr>
      <dgm:t>
        <a:bodyPr/>
        <a:lstStyle/>
        <a:p>
          <a:r>
            <a:rPr lang="en-US" sz="1800" dirty="0" smtClean="0"/>
            <a:t>Variations</a:t>
          </a:r>
          <a:endParaRPr lang="en-US" sz="1800" dirty="0"/>
        </a:p>
      </dgm:t>
    </dgm:pt>
    <dgm:pt modelId="{9FE51F79-713E-CC4F-B2DE-34976A766D70}" type="parTrans" cxnId="{5AD6953D-9AAB-1947-9ED8-02F716F65657}">
      <dgm:prSet/>
      <dgm:spPr/>
      <dgm:t>
        <a:bodyPr/>
        <a:lstStyle/>
        <a:p>
          <a:endParaRPr lang="en-US"/>
        </a:p>
      </dgm:t>
    </dgm:pt>
    <dgm:pt modelId="{5B8F8A9A-A94F-6547-BB2D-746EDFB7E9EF}" type="sibTrans" cxnId="{5AD6953D-9AAB-1947-9ED8-02F716F65657}">
      <dgm:prSet/>
      <dgm:spPr/>
      <dgm:t>
        <a:bodyPr/>
        <a:lstStyle/>
        <a:p>
          <a:endParaRPr lang="en-US"/>
        </a:p>
      </dgm:t>
    </dgm:pt>
    <dgm:pt modelId="{0F6529AA-C679-854C-AC86-9EC12DB9F224}">
      <dgm:prSet phldrT="[Text]" custT="1"/>
      <dgm:spPr>
        <a:solidFill>
          <a:schemeClr val="accent1">
            <a:lumMod val="20000"/>
            <a:lumOff val="80000"/>
            <a:alpha val="90000"/>
          </a:schemeClr>
        </a:solidFill>
      </dgm:spPr>
      <dgm:t>
        <a:bodyPr/>
        <a:lstStyle/>
        <a:p>
          <a:r>
            <a:rPr lang="en-US" sz="1800" dirty="0" smtClean="0"/>
            <a:t>Figurative Language</a:t>
          </a:r>
          <a:endParaRPr lang="en-US" sz="1800" dirty="0"/>
        </a:p>
      </dgm:t>
    </dgm:pt>
    <dgm:pt modelId="{26A9FDBE-60A0-5F4B-8A2C-9B211F6F2FB4}" type="parTrans" cxnId="{3F4378FD-BB9C-DD4D-BF38-9CB06371F043}">
      <dgm:prSet/>
      <dgm:spPr/>
      <dgm:t>
        <a:bodyPr/>
        <a:lstStyle/>
        <a:p>
          <a:endParaRPr lang="en-US"/>
        </a:p>
      </dgm:t>
    </dgm:pt>
    <dgm:pt modelId="{7CBAED23-FD43-B44B-AE18-CD38DADEE794}" type="sibTrans" cxnId="{3F4378FD-BB9C-DD4D-BF38-9CB06371F043}">
      <dgm:prSet/>
      <dgm:spPr/>
      <dgm:t>
        <a:bodyPr/>
        <a:lstStyle/>
        <a:p>
          <a:endParaRPr lang="en-US"/>
        </a:p>
      </dgm:t>
    </dgm:pt>
    <dgm:pt modelId="{A724B652-F4E1-8144-8C9B-8F17A965C01B}">
      <dgm:prSet phldrT="[Text]" custT="1"/>
      <dgm:spPr>
        <a:solidFill>
          <a:schemeClr val="accent1">
            <a:lumMod val="20000"/>
            <a:lumOff val="80000"/>
            <a:alpha val="90000"/>
          </a:schemeClr>
        </a:solidFill>
      </dgm:spPr>
      <dgm:t>
        <a:bodyPr/>
        <a:lstStyle/>
        <a:p>
          <a:r>
            <a:rPr lang="en-US" sz="1800" dirty="0" smtClean="0"/>
            <a:t>Purpose</a:t>
          </a:r>
          <a:endParaRPr lang="en-US" sz="1800" dirty="0"/>
        </a:p>
      </dgm:t>
    </dgm:pt>
    <dgm:pt modelId="{5371CDB1-E3A5-0D4C-AF4D-6347350939FD}" type="parTrans" cxnId="{B3D66FA1-6EC9-F546-83F0-02CE554C4B7E}">
      <dgm:prSet/>
      <dgm:spPr/>
      <dgm:t>
        <a:bodyPr/>
        <a:lstStyle/>
        <a:p>
          <a:endParaRPr lang="en-US"/>
        </a:p>
      </dgm:t>
    </dgm:pt>
    <dgm:pt modelId="{D70AA0E5-A4C8-7D43-A4CE-37F52DCA32D8}" type="sibTrans" cxnId="{B3D66FA1-6EC9-F546-83F0-02CE554C4B7E}">
      <dgm:prSet/>
      <dgm:spPr/>
      <dgm:t>
        <a:bodyPr/>
        <a:lstStyle/>
        <a:p>
          <a:endParaRPr lang="en-US"/>
        </a:p>
      </dgm:t>
    </dgm:pt>
    <dgm:pt modelId="{4A10F28E-B0E1-2741-86FE-8612E5940239}">
      <dgm:prSet phldrT="[Text]" custT="1"/>
      <dgm:spPr>
        <a:solidFill>
          <a:schemeClr val="accent5">
            <a:lumMod val="20000"/>
            <a:lumOff val="80000"/>
            <a:alpha val="90000"/>
          </a:schemeClr>
        </a:solidFill>
      </dgm:spPr>
      <dgm:t>
        <a:bodyPr/>
        <a:lstStyle/>
        <a:p>
          <a:r>
            <a:rPr lang="en-US" sz="1800" dirty="0" smtClean="0"/>
            <a:t>Organization</a:t>
          </a:r>
          <a:endParaRPr lang="en-US" sz="1800" dirty="0"/>
        </a:p>
      </dgm:t>
    </dgm:pt>
    <dgm:pt modelId="{F062F10C-F261-844F-9482-0FEC75A667F8}" type="parTrans" cxnId="{4C4481DA-B0B7-574D-B0D3-0C872D156483}">
      <dgm:prSet/>
      <dgm:spPr/>
      <dgm:t>
        <a:bodyPr/>
        <a:lstStyle/>
        <a:p>
          <a:endParaRPr lang="en-US"/>
        </a:p>
      </dgm:t>
    </dgm:pt>
    <dgm:pt modelId="{5FFFC677-625A-F247-9E17-5A3DB3AB1A25}" type="sibTrans" cxnId="{4C4481DA-B0B7-574D-B0D3-0C872D156483}">
      <dgm:prSet/>
      <dgm:spPr/>
      <dgm:t>
        <a:bodyPr/>
        <a:lstStyle/>
        <a:p>
          <a:endParaRPr lang="en-US"/>
        </a:p>
      </dgm:t>
    </dgm:pt>
    <dgm:pt modelId="{8F8C0C96-7173-BC4A-873F-04BF75652378}">
      <dgm:prSet phldrT="[Text]" custT="1"/>
      <dgm:spPr>
        <a:solidFill>
          <a:schemeClr val="accent5">
            <a:lumMod val="20000"/>
            <a:lumOff val="80000"/>
            <a:alpha val="90000"/>
          </a:schemeClr>
        </a:solidFill>
      </dgm:spPr>
      <dgm:t>
        <a:bodyPr/>
        <a:lstStyle/>
        <a:p>
          <a:r>
            <a:rPr lang="en-US" sz="1800" dirty="0" smtClean="0"/>
            <a:t>Narration</a:t>
          </a:r>
          <a:endParaRPr lang="en-US" sz="1800" dirty="0"/>
        </a:p>
      </dgm:t>
    </dgm:pt>
    <dgm:pt modelId="{A6A7B96D-FCE9-0447-B6A0-54A179898B7D}" type="parTrans" cxnId="{BA5A9EB2-A33E-834E-8B78-C0A7AE2B5FEA}">
      <dgm:prSet/>
      <dgm:spPr/>
      <dgm:t>
        <a:bodyPr/>
        <a:lstStyle/>
        <a:p>
          <a:endParaRPr lang="en-US"/>
        </a:p>
      </dgm:t>
    </dgm:pt>
    <dgm:pt modelId="{AF5D95B2-DC84-424D-ABC2-7759F8C67439}" type="sibTrans" cxnId="{BA5A9EB2-A33E-834E-8B78-C0A7AE2B5FEA}">
      <dgm:prSet/>
      <dgm:spPr/>
      <dgm:t>
        <a:bodyPr/>
        <a:lstStyle/>
        <a:p>
          <a:endParaRPr lang="en-US"/>
        </a:p>
      </dgm:t>
    </dgm:pt>
    <dgm:pt modelId="{8FD9D01C-0936-9E4D-98EF-9E44D8A0D364}">
      <dgm:prSet phldrT="[Text]" custT="1"/>
      <dgm:spPr>
        <a:solidFill>
          <a:schemeClr val="accent5">
            <a:lumMod val="20000"/>
            <a:lumOff val="80000"/>
            <a:alpha val="90000"/>
          </a:schemeClr>
        </a:solidFill>
      </dgm:spPr>
      <dgm:t>
        <a:bodyPr/>
        <a:lstStyle/>
        <a:p>
          <a:r>
            <a:rPr lang="en-US" sz="1800" dirty="0" smtClean="0"/>
            <a:t>Text Features</a:t>
          </a:r>
          <a:endParaRPr lang="en-US" sz="1800" dirty="0"/>
        </a:p>
      </dgm:t>
    </dgm:pt>
    <dgm:pt modelId="{E16F585B-499B-F940-BB16-00B8D4A3409E}" type="parTrans" cxnId="{71E66D33-B27F-D348-BA77-1B88CFEE6BD4}">
      <dgm:prSet/>
      <dgm:spPr/>
      <dgm:t>
        <a:bodyPr/>
        <a:lstStyle/>
        <a:p>
          <a:endParaRPr lang="en-US"/>
        </a:p>
      </dgm:t>
    </dgm:pt>
    <dgm:pt modelId="{1ED61079-A49A-8841-ADF5-3692779DDC7A}" type="sibTrans" cxnId="{71E66D33-B27F-D348-BA77-1B88CFEE6BD4}">
      <dgm:prSet/>
      <dgm:spPr/>
      <dgm:t>
        <a:bodyPr/>
        <a:lstStyle/>
        <a:p>
          <a:endParaRPr lang="en-US"/>
        </a:p>
      </dgm:t>
    </dgm:pt>
    <dgm:pt modelId="{3F842C60-7ADB-CC41-B4DC-2374ABF7192F}">
      <dgm:prSet phldrT="[Text]" custT="1"/>
      <dgm:spPr>
        <a:solidFill>
          <a:schemeClr val="accent5">
            <a:lumMod val="20000"/>
            <a:lumOff val="80000"/>
            <a:alpha val="90000"/>
          </a:schemeClr>
        </a:solidFill>
      </dgm:spPr>
      <dgm:t>
        <a:bodyPr/>
        <a:lstStyle/>
        <a:p>
          <a:r>
            <a:rPr lang="en-US" sz="1800" dirty="0" smtClean="0"/>
            <a:t>Graphics</a:t>
          </a:r>
          <a:endParaRPr lang="en-US" sz="1800" dirty="0"/>
        </a:p>
      </dgm:t>
    </dgm:pt>
    <dgm:pt modelId="{AEBFFAE2-AA29-954E-8B4D-8C18BE7254DE}" type="parTrans" cxnId="{44D0432E-E306-F54D-8106-CD6C8BBFA503}">
      <dgm:prSet/>
      <dgm:spPr/>
      <dgm:t>
        <a:bodyPr/>
        <a:lstStyle/>
        <a:p>
          <a:endParaRPr lang="en-US"/>
        </a:p>
      </dgm:t>
    </dgm:pt>
    <dgm:pt modelId="{76E91A20-31C6-0D41-877D-7AF3832C6386}" type="sibTrans" cxnId="{44D0432E-E306-F54D-8106-CD6C8BBFA503}">
      <dgm:prSet/>
      <dgm:spPr/>
      <dgm:t>
        <a:bodyPr/>
        <a:lstStyle/>
        <a:p>
          <a:endParaRPr lang="en-US"/>
        </a:p>
      </dgm:t>
    </dgm:pt>
    <dgm:pt modelId="{EF2EE04B-1D09-B14A-904F-EEC1CDACB796}">
      <dgm:prSet phldrT="[Text]" custT="1"/>
      <dgm:spPr>
        <a:solidFill>
          <a:schemeClr val="accent1">
            <a:lumMod val="20000"/>
            <a:lumOff val="80000"/>
            <a:alpha val="90000"/>
          </a:schemeClr>
        </a:solidFill>
      </dgm:spPr>
      <dgm:t>
        <a:bodyPr/>
        <a:lstStyle/>
        <a:p>
          <a:r>
            <a:rPr lang="en-US" sz="1800" dirty="0" smtClean="0"/>
            <a:t>Register</a:t>
          </a:r>
          <a:endParaRPr lang="en-US" sz="1800" dirty="0"/>
        </a:p>
      </dgm:t>
    </dgm:pt>
    <dgm:pt modelId="{3C897A6E-331A-E94A-8A78-C266A8ECCD3C}" type="parTrans" cxnId="{38483076-84C4-D345-9DE0-019C2F9D9595}">
      <dgm:prSet/>
      <dgm:spPr/>
      <dgm:t>
        <a:bodyPr/>
        <a:lstStyle/>
        <a:p>
          <a:endParaRPr lang="en-US"/>
        </a:p>
      </dgm:t>
    </dgm:pt>
    <dgm:pt modelId="{9D5E73B3-F02B-C94D-AF2A-5E3F44F0CB97}" type="sibTrans" cxnId="{38483076-84C4-D345-9DE0-019C2F9D9595}">
      <dgm:prSet/>
      <dgm:spPr/>
      <dgm:t>
        <a:bodyPr/>
        <a:lstStyle/>
        <a:p>
          <a:endParaRPr lang="en-US"/>
        </a:p>
      </dgm:t>
    </dgm:pt>
    <dgm:pt modelId="{EB93523B-560A-5748-B7BD-9E39951CF484}">
      <dgm:prSet phldrT="[Text]" custT="1"/>
      <dgm:spPr>
        <a:solidFill>
          <a:schemeClr val="accent1">
            <a:lumMod val="20000"/>
            <a:lumOff val="80000"/>
            <a:alpha val="90000"/>
          </a:schemeClr>
        </a:solidFill>
      </dgm:spPr>
      <dgm:t>
        <a:bodyPr/>
        <a:lstStyle/>
        <a:p>
          <a:r>
            <a:rPr lang="en-US" sz="1800" dirty="0" smtClean="0"/>
            <a:t>Prior</a:t>
          </a:r>
          <a:endParaRPr lang="en-US" sz="1800" dirty="0"/>
        </a:p>
      </dgm:t>
    </dgm:pt>
    <dgm:pt modelId="{D24EAEFA-89C7-0340-8926-2850DFAE2F53}" type="parTrans" cxnId="{EB50E327-53D5-3C48-ABDB-CF9351A59CF8}">
      <dgm:prSet/>
      <dgm:spPr/>
      <dgm:t>
        <a:bodyPr/>
        <a:lstStyle/>
        <a:p>
          <a:endParaRPr lang="en-US"/>
        </a:p>
      </dgm:t>
    </dgm:pt>
    <dgm:pt modelId="{B135FC7F-191C-284E-B5EE-9E1E4F2B0DF7}" type="sibTrans" cxnId="{EB50E327-53D5-3C48-ABDB-CF9351A59CF8}">
      <dgm:prSet/>
      <dgm:spPr/>
      <dgm:t>
        <a:bodyPr/>
        <a:lstStyle/>
        <a:p>
          <a:endParaRPr lang="en-US"/>
        </a:p>
      </dgm:t>
    </dgm:pt>
    <dgm:pt modelId="{D5499455-205D-124A-8678-36263163D9BF}">
      <dgm:prSet phldrT="[Text]" custT="1"/>
      <dgm:spPr>
        <a:solidFill>
          <a:schemeClr val="accent1">
            <a:lumMod val="20000"/>
            <a:lumOff val="80000"/>
            <a:alpha val="90000"/>
          </a:schemeClr>
        </a:solidFill>
      </dgm:spPr>
      <dgm:t>
        <a:bodyPr/>
        <a:lstStyle/>
        <a:p>
          <a:r>
            <a:rPr lang="en-US" sz="1800" dirty="0" smtClean="0"/>
            <a:t>Cultural</a:t>
          </a:r>
          <a:endParaRPr lang="en-US" sz="1800" dirty="0"/>
        </a:p>
      </dgm:t>
    </dgm:pt>
    <dgm:pt modelId="{115EC28B-DD66-E44B-82EA-DAC2986FD729}" type="parTrans" cxnId="{83495CE1-DBDC-D64E-BE6B-4B8914306F55}">
      <dgm:prSet/>
      <dgm:spPr/>
      <dgm:t>
        <a:bodyPr/>
        <a:lstStyle/>
        <a:p>
          <a:endParaRPr lang="en-US"/>
        </a:p>
      </dgm:t>
    </dgm:pt>
    <dgm:pt modelId="{337633E3-D908-D24D-A19B-902CC2CF5C25}" type="sibTrans" cxnId="{83495CE1-DBDC-D64E-BE6B-4B8914306F55}">
      <dgm:prSet/>
      <dgm:spPr/>
      <dgm:t>
        <a:bodyPr/>
        <a:lstStyle/>
        <a:p>
          <a:endParaRPr lang="en-US"/>
        </a:p>
      </dgm:t>
    </dgm:pt>
    <dgm:pt modelId="{A56C13EB-DB5E-A548-AF1B-0F036E13B70A}">
      <dgm:prSet phldrT="[Text]" custT="1"/>
      <dgm:spPr>
        <a:solidFill>
          <a:schemeClr val="accent1">
            <a:lumMod val="20000"/>
            <a:lumOff val="80000"/>
            <a:alpha val="90000"/>
          </a:schemeClr>
        </a:solidFill>
      </dgm:spPr>
      <dgm:t>
        <a:bodyPr/>
        <a:lstStyle/>
        <a:p>
          <a:r>
            <a:rPr lang="en-US" sz="1800" dirty="0" smtClean="0"/>
            <a:t>Vocabulary</a:t>
          </a:r>
          <a:endParaRPr lang="en-US" sz="1800" dirty="0"/>
        </a:p>
      </dgm:t>
    </dgm:pt>
    <dgm:pt modelId="{53050023-2705-214E-8EE0-333A307EB722}" type="parTrans" cxnId="{1977DC8E-948A-194F-9418-D8C847D37721}">
      <dgm:prSet/>
      <dgm:spPr/>
      <dgm:t>
        <a:bodyPr/>
        <a:lstStyle/>
        <a:p>
          <a:endParaRPr lang="en-US"/>
        </a:p>
      </dgm:t>
    </dgm:pt>
    <dgm:pt modelId="{A5FBB2EC-136D-414F-A58E-C2F87E3E1519}" type="sibTrans" cxnId="{1977DC8E-948A-194F-9418-D8C847D37721}">
      <dgm:prSet/>
      <dgm:spPr/>
      <dgm:t>
        <a:bodyPr/>
        <a:lstStyle/>
        <a:p>
          <a:endParaRPr lang="en-US"/>
        </a:p>
      </dgm:t>
    </dgm:pt>
    <dgm:pt modelId="{174AD1D8-9477-B741-B815-80428F1CB4C3}">
      <dgm:prSet phldrT="[Text]" custT="1"/>
      <dgm:spPr>
        <a:solidFill>
          <a:schemeClr val="accent1">
            <a:lumMod val="20000"/>
            <a:lumOff val="80000"/>
            <a:alpha val="90000"/>
          </a:schemeClr>
        </a:solidFill>
      </dgm:spPr>
      <dgm:t>
        <a:bodyPr/>
        <a:lstStyle/>
        <a:p>
          <a:r>
            <a:rPr lang="en-US" sz="1800" dirty="0" smtClean="0"/>
            <a:t>Standard English</a:t>
          </a:r>
          <a:endParaRPr lang="en-US" sz="1800" dirty="0"/>
        </a:p>
      </dgm:t>
    </dgm:pt>
    <dgm:pt modelId="{FEB7D344-6338-E643-8515-249B1969A6B9}" type="parTrans" cxnId="{72210D88-8BC0-6549-BAB0-56933A8E50FD}">
      <dgm:prSet/>
      <dgm:spPr/>
      <dgm:t>
        <a:bodyPr/>
        <a:lstStyle/>
        <a:p>
          <a:endParaRPr lang="en-US"/>
        </a:p>
      </dgm:t>
    </dgm:pt>
    <dgm:pt modelId="{5FF5A5E4-7728-DE4C-B469-672386732DFD}" type="sibTrans" cxnId="{72210D88-8BC0-6549-BAB0-56933A8E50FD}">
      <dgm:prSet/>
      <dgm:spPr/>
      <dgm:t>
        <a:bodyPr/>
        <a:lstStyle/>
        <a:p>
          <a:endParaRPr lang="en-US"/>
        </a:p>
      </dgm:t>
    </dgm:pt>
    <dgm:pt modelId="{05C7E552-D2ED-524F-812B-F89D0B25DE67}" type="pres">
      <dgm:prSet presAssocID="{28D0BB6E-9C98-C743-85E1-D1888C93AA5A}" presName="cycleMatrixDiagram" presStyleCnt="0">
        <dgm:presLayoutVars>
          <dgm:chMax val="1"/>
          <dgm:dir/>
          <dgm:animLvl val="lvl"/>
          <dgm:resizeHandles val="exact"/>
        </dgm:presLayoutVars>
      </dgm:prSet>
      <dgm:spPr/>
      <dgm:t>
        <a:bodyPr/>
        <a:lstStyle/>
        <a:p>
          <a:endParaRPr lang="en-US"/>
        </a:p>
      </dgm:t>
    </dgm:pt>
    <dgm:pt modelId="{007FC721-CC49-F241-81B4-2F3041DFD27C}" type="pres">
      <dgm:prSet presAssocID="{28D0BB6E-9C98-C743-85E1-D1888C93AA5A}" presName="children" presStyleCnt="0"/>
      <dgm:spPr/>
    </dgm:pt>
    <dgm:pt modelId="{9939ADB5-25FA-9C48-9F6A-A74CDBCF9245}" type="pres">
      <dgm:prSet presAssocID="{28D0BB6E-9C98-C743-85E1-D1888C93AA5A}" presName="child1group" presStyleCnt="0"/>
      <dgm:spPr/>
    </dgm:pt>
    <dgm:pt modelId="{F19EA37C-B28D-3949-9AF4-3547321D12FB}" type="pres">
      <dgm:prSet presAssocID="{28D0BB6E-9C98-C743-85E1-D1888C93AA5A}" presName="child1" presStyleLbl="bgAcc1" presStyleIdx="0" presStyleCnt="4" custScaleX="123996" custScaleY="129554" custLinFactNeighborX="-29566" custLinFactNeighborY="24342"/>
      <dgm:spPr/>
      <dgm:t>
        <a:bodyPr/>
        <a:lstStyle/>
        <a:p>
          <a:endParaRPr lang="en-US"/>
        </a:p>
      </dgm:t>
    </dgm:pt>
    <dgm:pt modelId="{E9079144-1ACE-B945-B656-6493C0DAC2D5}" type="pres">
      <dgm:prSet presAssocID="{28D0BB6E-9C98-C743-85E1-D1888C93AA5A}" presName="child1Text" presStyleLbl="bgAcc1" presStyleIdx="0" presStyleCnt="4">
        <dgm:presLayoutVars>
          <dgm:bulletEnabled val="1"/>
        </dgm:presLayoutVars>
      </dgm:prSet>
      <dgm:spPr/>
      <dgm:t>
        <a:bodyPr/>
        <a:lstStyle/>
        <a:p>
          <a:endParaRPr lang="en-US"/>
        </a:p>
      </dgm:t>
    </dgm:pt>
    <dgm:pt modelId="{437163D1-7E76-874B-8C1E-5BE1686B9B84}" type="pres">
      <dgm:prSet presAssocID="{28D0BB6E-9C98-C743-85E1-D1888C93AA5A}" presName="child2group" presStyleCnt="0"/>
      <dgm:spPr/>
    </dgm:pt>
    <dgm:pt modelId="{B466C0F9-0918-8D4D-8932-C9503AF99622}" type="pres">
      <dgm:prSet presAssocID="{28D0BB6E-9C98-C743-85E1-D1888C93AA5A}" presName="child2" presStyleLbl="bgAcc1" presStyleIdx="1" presStyleCnt="4" custScaleX="122734" custScaleY="131558" custLinFactNeighborX="26886" custLinFactNeighborY="23710"/>
      <dgm:spPr/>
      <dgm:t>
        <a:bodyPr/>
        <a:lstStyle/>
        <a:p>
          <a:endParaRPr lang="en-US"/>
        </a:p>
      </dgm:t>
    </dgm:pt>
    <dgm:pt modelId="{CEA121DE-4194-1342-BA16-BB8C1CBFE189}" type="pres">
      <dgm:prSet presAssocID="{28D0BB6E-9C98-C743-85E1-D1888C93AA5A}" presName="child2Text" presStyleLbl="bgAcc1" presStyleIdx="1" presStyleCnt="4">
        <dgm:presLayoutVars>
          <dgm:bulletEnabled val="1"/>
        </dgm:presLayoutVars>
      </dgm:prSet>
      <dgm:spPr/>
      <dgm:t>
        <a:bodyPr/>
        <a:lstStyle/>
        <a:p>
          <a:endParaRPr lang="en-US"/>
        </a:p>
      </dgm:t>
    </dgm:pt>
    <dgm:pt modelId="{B299C415-30DB-D747-B956-63DDA01A5E34}" type="pres">
      <dgm:prSet presAssocID="{28D0BB6E-9C98-C743-85E1-D1888C93AA5A}" presName="child3group" presStyleCnt="0"/>
      <dgm:spPr/>
    </dgm:pt>
    <dgm:pt modelId="{52EC018C-67EB-E544-8D16-ECF3E0A8A61B}" type="pres">
      <dgm:prSet presAssocID="{28D0BB6E-9C98-C743-85E1-D1888C93AA5A}" presName="child3" presStyleLbl="bgAcc1" presStyleIdx="2" presStyleCnt="4" custScaleX="127299" custScaleY="136159" custLinFactNeighborX="23132" custLinFactNeighborY="-16354"/>
      <dgm:spPr/>
      <dgm:t>
        <a:bodyPr/>
        <a:lstStyle/>
        <a:p>
          <a:endParaRPr lang="en-US"/>
        </a:p>
      </dgm:t>
    </dgm:pt>
    <dgm:pt modelId="{0E2023AB-3DF6-D34E-931C-07D289426210}" type="pres">
      <dgm:prSet presAssocID="{28D0BB6E-9C98-C743-85E1-D1888C93AA5A}" presName="child3Text" presStyleLbl="bgAcc1" presStyleIdx="2" presStyleCnt="4">
        <dgm:presLayoutVars>
          <dgm:bulletEnabled val="1"/>
        </dgm:presLayoutVars>
      </dgm:prSet>
      <dgm:spPr/>
      <dgm:t>
        <a:bodyPr/>
        <a:lstStyle/>
        <a:p>
          <a:endParaRPr lang="en-US"/>
        </a:p>
      </dgm:t>
    </dgm:pt>
    <dgm:pt modelId="{428B9753-FDFE-1E40-B3F2-F373099F3AA1}" type="pres">
      <dgm:prSet presAssocID="{28D0BB6E-9C98-C743-85E1-D1888C93AA5A}" presName="child4group" presStyleCnt="0"/>
      <dgm:spPr/>
    </dgm:pt>
    <dgm:pt modelId="{99FECD03-1DFE-4541-AC0D-B1C2FA19A3A6}" type="pres">
      <dgm:prSet presAssocID="{28D0BB6E-9C98-C743-85E1-D1888C93AA5A}" presName="child4" presStyleLbl="bgAcc1" presStyleIdx="3" presStyleCnt="4" custScaleX="133227" custScaleY="136013" custLinFactNeighborX="-25883" custLinFactNeighborY="-16281"/>
      <dgm:spPr/>
      <dgm:t>
        <a:bodyPr/>
        <a:lstStyle/>
        <a:p>
          <a:endParaRPr lang="en-US"/>
        </a:p>
      </dgm:t>
    </dgm:pt>
    <dgm:pt modelId="{D0055C72-AFEF-4641-AC41-CCB0868E9795}" type="pres">
      <dgm:prSet presAssocID="{28D0BB6E-9C98-C743-85E1-D1888C93AA5A}" presName="child4Text" presStyleLbl="bgAcc1" presStyleIdx="3" presStyleCnt="4">
        <dgm:presLayoutVars>
          <dgm:bulletEnabled val="1"/>
        </dgm:presLayoutVars>
      </dgm:prSet>
      <dgm:spPr/>
      <dgm:t>
        <a:bodyPr/>
        <a:lstStyle/>
        <a:p>
          <a:endParaRPr lang="en-US"/>
        </a:p>
      </dgm:t>
    </dgm:pt>
    <dgm:pt modelId="{2862B5C4-FA23-7744-A902-6BABF6378142}" type="pres">
      <dgm:prSet presAssocID="{28D0BB6E-9C98-C743-85E1-D1888C93AA5A}" presName="childPlaceholder" presStyleCnt="0"/>
      <dgm:spPr/>
    </dgm:pt>
    <dgm:pt modelId="{186AFC2E-D7B4-F444-9A00-52AFF385BD9C}" type="pres">
      <dgm:prSet presAssocID="{28D0BB6E-9C98-C743-85E1-D1888C93AA5A}" presName="circle" presStyleCnt="0"/>
      <dgm:spPr/>
    </dgm:pt>
    <dgm:pt modelId="{6C841252-B7D1-4B44-B54F-CD6E7A6DA4F1}" type="pres">
      <dgm:prSet presAssocID="{28D0BB6E-9C98-C743-85E1-D1888C93AA5A}" presName="quadrant1" presStyleLbl="node1" presStyleIdx="0" presStyleCnt="4" custScaleX="111102" custLinFactNeighborX="-2416" custLinFactNeighborY="604">
        <dgm:presLayoutVars>
          <dgm:chMax val="1"/>
          <dgm:bulletEnabled val="1"/>
        </dgm:presLayoutVars>
      </dgm:prSet>
      <dgm:spPr/>
      <dgm:t>
        <a:bodyPr/>
        <a:lstStyle/>
        <a:p>
          <a:endParaRPr lang="en-US"/>
        </a:p>
      </dgm:t>
    </dgm:pt>
    <dgm:pt modelId="{B4997EFA-7089-0143-B67F-BD8DF1115179}" type="pres">
      <dgm:prSet presAssocID="{28D0BB6E-9C98-C743-85E1-D1888C93AA5A}" presName="quadrant2" presStyleLbl="node1" presStyleIdx="1" presStyleCnt="4" custLinFactNeighborX="2416">
        <dgm:presLayoutVars>
          <dgm:chMax val="1"/>
          <dgm:bulletEnabled val="1"/>
        </dgm:presLayoutVars>
      </dgm:prSet>
      <dgm:spPr/>
      <dgm:t>
        <a:bodyPr/>
        <a:lstStyle/>
        <a:p>
          <a:endParaRPr lang="en-US"/>
        </a:p>
      </dgm:t>
    </dgm:pt>
    <dgm:pt modelId="{2E183485-EF75-1545-8125-09B6C3100469}" type="pres">
      <dgm:prSet presAssocID="{28D0BB6E-9C98-C743-85E1-D1888C93AA5A}" presName="quadrant3" presStyleLbl="node1" presStyleIdx="2" presStyleCnt="4" custScaleX="104369" custLinFactNeighborX="1812" custLinFactNeighborY="-604">
        <dgm:presLayoutVars>
          <dgm:chMax val="1"/>
          <dgm:bulletEnabled val="1"/>
        </dgm:presLayoutVars>
      </dgm:prSet>
      <dgm:spPr/>
      <dgm:t>
        <a:bodyPr/>
        <a:lstStyle/>
        <a:p>
          <a:endParaRPr lang="en-US"/>
        </a:p>
      </dgm:t>
    </dgm:pt>
    <dgm:pt modelId="{4BB3E62D-8BFD-5141-8A33-29C1F99BC164}" type="pres">
      <dgm:prSet presAssocID="{28D0BB6E-9C98-C743-85E1-D1888C93AA5A}" presName="quadrant4" presStyleLbl="node1" presStyleIdx="3" presStyleCnt="4" custScaleX="105577" custScaleY="99475" custLinFactNeighborX="-2416" custLinFactNeighborY="604">
        <dgm:presLayoutVars>
          <dgm:chMax val="1"/>
          <dgm:bulletEnabled val="1"/>
        </dgm:presLayoutVars>
      </dgm:prSet>
      <dgm:spPr/>
      <dgm:t>
        <a:bodyPr/>
        <a:lstStyle/>
        <a:p>
          <a:endParaRPr lang="en-US"/>
        </a:p>
      </dgm:t>
    </dgm:pt>
    <dgm:pt modelId="{5E159DF1-87B2-DD47-94D9-BB93E534DD10}" type="pres">
      <dgm:prSet presAssocID="{28D0BB6E-9C98-C743-85E1-D1888C93AA5A}" presName="quadrantPlaceholder" presStyleCnt="0"/>
      <dgm:spPr/>
    </dgm:pt>
    <dgm:pt modelId="{0226AA95-40B4-D941-A976-40ED27D170EC}" type="pres">
      <dgm:prSet presAssocID="{28D0BB6E-9C98-C743-85E1-D1888C93AA5A}" presName="center1" presStyleLbl="fgShp" presStyleIdx="0" presStyleCnt="2"/>
      <dgm:spPr/>
    </dgm:pt>
    <dgm:pt modelId="{C1A52767-F621-FC42-B63F-EEB98216558D}" type="pres">
      <dgm:prSet presAssocID="{28D0BB6E-9C98-C743-85E1-D1888C93AA5A}" presName="center2" presStyleLbl="fgShp" presStyleIdx="1" presStyleCnt="2"/>
      <dgm:spPr/>
    </dgm:pt>
  </dgm:ptLst>
  <dgm:cxnLst>
    <dgm:cxn modelId="{9A882938-7492-8844-9AD1-996E7FD58FEF}" type="presOf" srcId="{EB93523B-560A-5748-B7BD-9E39951CF484}" destId="{0E2023AB-3DF6-D34E-931C-07D289426210}" srcOrd="1" destOrd="1" presId="urn:microsoft.com/office/officeart/2005/8/layout/cycle4"/>
    <dgm:cxn modelId="{A9E5947F-E5CB-CF43-BDD1-3918AF1E426A}" type="presOf" srcId="{3F842C60-7ADB-CC41-B4DC-2374ABF7192F}" destId="{B466C0F9-0918-8D4D-8932-C9503AF99622}" srcOrd="0" destOrd="4" presId="urn:microsoft.com/office/officeart/2005/8/layout/cycle4"/>
    <dgm:cxn modelId="{5AD6953D-9AAB-1947-9ED8-02F716F65657}" srcId="{CA4383A2-E48E-3144-80D8-A85F640DF908}" destId="{5A046F4A-3C38-3D43-884D-518847248008}" srcOrd="1" destOrd="0" parTransId="{9FE51F79-713E-CC4F-B2DE-34976A766D70}" sibTransId="{5B8F8A9A-A94F-6547-BB2D-746EDFB7E9EF}"/>
    <dgm:cxn modelId="{397A29F1-CC59-2C49-94AB-D112B004B520}" type="presOf" srcId="{D5499455-205D-124A-8678-36263163D9BF}" destId="{52EC018C-67EB-E544-8D16-ECF3E0A8A61B}" srcOrd="0" destOrd="2" presId="urn:microsoft.com/office/officeart/2005/8/layout/cycle4"/>
    <dgm:cxn modelId="{AA498C51-B0FF-104B-A56A-57A5AD6CF998}" type="presOf" srcId="{3F842C60-7ADB-CC41-B4DC-2374ABF7192F}" destId="{CEA121DE-4194-1342-BA16-BB8C1CBFE189}" srcOrd="1" destOrd="4" presId="urn:microsoft.com/office/officeart/2005/8/layout/cycle4"/>
    <dgm:cxn modelId="{4FC1C31F-945F-E64E-983E-2AE2C726322A}" type="presOf" srcId="{174AD1D8-9477-B741-B815-80428F1CB4C3}" destId="{99FECD03-1DFE-4541-AC0D-B1C2FA19A3A6}" srcOrd="0" destOrd="0" presId="urn:microsoft.com/office/officeart/2005/8/layout/cycle4"/>
    <dgm:cxn modelId="{DB8CB856-EEF7-A44A-BE37-CD5D16E18C90}" srcId="{28D0BB6E-9C98-C743-85E1-D1888C93AA5A}" destId="{CA4383A2-E48E-3144-80D8-A85F640DF908}" srcOrd="3" destOrd="0" parTransId="{4169743A-2348-2F49-B933-D7FDEE86E531}" sibTransId="{A9687294-F8BC-2A49-83B1-337423094397}"/>
    <dgm:cxn modelId="{92F04B04-6691-4148-B944-ECEE16803D99}" type="presOf" srcId="{E54635DD-2FEF-1D4A-9180-8CA78CFA25A1}" destId="{6C841252-B7D1-4B44-B54F-CD6E7A6DA4F1}" srcOrd="0" destOrd="0" presId="urn:microsoft.com/office/officeart/2005/8/layout/cycle4"/>
    <dgm:cxn modelId="{4DFFF027-00E1-B34D-AC55-84A5DB873E59}" type="presOf" srcId="{75DB5EC4-93A0-A24C-A5E4-B679B6B0E037}" destId="{0E2023AB-3DF6-D34E-931C-07D289426210}" srcOrd="1" destOrd="0" presId="urn:microsoft.com/office/officeart/2005/8/layout/cycle4"/>
    <dgm:cxn modelId="{A988E90F-E109-0544-853B-689EF2F162AF}" type="presOf" srcId="{8FD9D01C-0936-9E4D-98EF-9E44D8A0D364}" destId="{CEA121DE-4194-1342-BA16-BB8C1CBFE189}" srcOrd="1" destOrd="3" presId="urn:microsoft.com/office/officeart/2005/8/layout/cycle4"/>
    <dgm:cxn modelId="{DF4366CD-E82C-3949-B795-AF633D424688}" type="presOf" srcId="{0F6529AA-C679-854C-AC86-9EC12DB9F224}" destId="{F19EA37C-B28D-3949-9AF4-3547321D12FB}" srcOrd="0" destOrd="1" presId="urn:microsoft.com/office/officeart/2005/8/layout/cycle4"/>
    <dgm:cxn modelId="{D9599018-4D0C-414E-AEC6-35FC6DFE5A55}" type="presOf" srcId="{EF2EE04B-1D09-B14A-904F-EEC1CDACB796}" destId="{99FECD03-1DFE-4541-AC0D-B1C2FA19A3A6}" srcOrd="0" destOrd="2" presId="urn:microsoft.com/office/officeart/2005/8/layout/cycle4"/>
    <dgm:cxn modelId="{E5226C7E-FD04-154D-A71F-17FCE48C1AF2}" type="presOf" srcId="{0F6529AA-C679-854C-AC86-9EC12DB9F224}" destId="{E9079144-1ACE-B945-B656-6493C0DAC2D5}" srcOrd="1" destOrd="1" presId="urn:microsoft.com/office/officeart/2005/8/layout/cycle4"/>
    <dgm:cxn modelId="{FE05332A-0206-5E43-8D62-4132DA6FB3F6}" type="presOf" srcId="{A724B652-F4E1-8144-8C9B-8F17A965C01B}" destId="{F19EA37C-B28D-3949-9AF4-3547321D12FB}" srcOrd="0" destOrd="2" presId="urn:microsoft.com/office/officeart/2005/8/layout/cycle4"/>
    <dgm:cxn modelId="{72210D88-8BC0-6549-BAB0-56933A8E50FD}" srcId="{CA4383A2-E48E-3144-80D8-A85F640DF908}" destId="{174AD1D8-9477-B741-B815-80428F1CB4C3}" srcOrd="0" destOrd="0" parTransId="{FEB7D344-6338-E643-8515-249B1969A6B9}" sibTransId="{5FF5A5E4-7728-DE4C-B469-672386732DFD}"/>
    <dgm:cxn modelId="{7121C16F-D42F-7049-90E9-7FE5E86A94CB}" type="presOf" srcId="{22D2F3C6-0A38-0F47-B18D-D01AD51E9782}" destId="{B4997EFA-7089-0143-B67F-BD8DF1115179}" srcOrd="0" destOrd="0" presId="urn:microsoft.com/office/officeart/2005/8/layout/cycle4"/>
    <dgm:cxn modelId="{B2F679DE-0763-FD40-AF7B-98033F0FA4C0}" srcId="{28D0BB6E-9C98-C743-85E1-D1888C93AA5A}" destId="{22D2F3C6-0A38-0F47-B18D-D01AD51E9782}" srcOrd="1" destOrd="0" parTransId="{92CA05B3-F1DB-BC42-9A5C-78115B85E65C}" sibTransId="{24E7F381-D85A-654F-B2F8-F88D1F32A4AA}"/>
    <dgm:cxn modelId="{46513B6F-1242-3B4D-9DFD-1B6900579627}" type="presOf" srcId="{EF2EE04B-1D09-B14A-904F-EEC1CDACB796}" destId="{D0055C72-AFEF-4641-AC41-CCB0868E9795}" srcOrd="1" destOrd="2" presId="urn:microsoft.com/office/officeart/2005/8/layout/cycle4"/>
    <dgm:cxn modelId="{59876ED2-334C-074B-8B00-FCED484F25D5}" type="presOf" srcId="{EB93523B-560A-5748-B7BD-9E39951CF484}" destId="{52EC018C-67EB-E544-8D16-ECF3E0A8A61B}" srcOrd="0" destOrd="1" presId="urn:microsoft.com/office/officeart/2005/8/layout/cycle4"/>
    <dgm:cxn modelId="{658F9485-F793-F140-BF40-33E8463BE512}" type="presOf" srcId="{28D0BB6E-9C98-C743-85E1-D1888C93AA5A}" destId="{05C7E552-D2ED-524F-812B-F89D0B25DE67}" srcOrd="0" destOrd="0" presId="urn:microsoft.com/office/officeart/2005/8/layout/cycle4"/>
    <dgm:cxn modelId="{00D1CF41-7261-7D45-836E-E89DEEB02753}" srcId="{28D0BB6E-9C98-C743-85E1-D1888C93AA5A}" destId="{E54635DD-2FEF-1D4A-9180-8CA78CFA25A1}" srcOrd="0" destOrd="0" parTransId="{3202211A-3CD1-074E-AA94-04E525DAE176}" sibTransId="{EBD27313-7BA7-8A4C-B573-5B82792B54C1}"/>
    <dgm:cxn modelId="{B2333472-1847-034A-9035-D67E49A0931D}" type="presOf" srcId="{ECB394F0-2286-5F44-B1F3-015B3BA137A2}" destId="{B466C0F9-0918-8D4D-8932-C9503AF99622}" srcOrd="0" destOrd="0" presId="urn:microsoft.com/office/officeart/2005/8/layout/cycle4"/>
    <dgm:cxn modelId="{DFA1F814-81CC-6F4B-9BE7-529F994AE536}" type="presOf" srcId="{8F8C0C96-7173-BC4A-873F-04BF75652378}" destId="{CEA121DE-4194-1342-BA16-BB8C1CBFE189}" srcOrd="1" destOrd="2" presId="urn:microsoft.com/office/officeart/2005/8/layout/cycle4"/>
    <dgm:cxn modelId="{1B035F43-810C-0548-9803-B6FBA1EFCF93}" type="presOf" srcId="{A853B19F-B1BE-8F4F-BC24-362549652281}" destId="{2E183485-EF75-1545-8125-09B6C3100469}" srcOrd="0" destOrd="0" presId="urn:microsoft.com/office/officeart/2005/8/layout/cycle4"/>
    <dgm:cxn modelId="{812B53D3-67D8-E44A-A10F-FC9417A6A4E7}" type="presOf" srcId="{C2C7E706-53EF-2940-AC66-69B0B89E2E9C}" destId="{E9079144-1ACE-B945-B656-6493C0DAC2D5}" srcOrd="1" destOrd="0" presId="urn:microsoft.com/office/officeart/2005/8/layout/cycle4"/>
    <dgm:cxn modelId="{71E66D33-B27F-D348-BA77-1B88CFEE6BD4}" srcId="{22D2F3C6-0A38-0F47-B18D-D01AD51E9782}" destId="{8FD9D01C-0936-9E4D-98EF-9E44D8A0D364}" srcOrd="3" destOrd="0" parTransId="{E16F585B-499B-F940-BB16-00B8D4A3409E}" sibTransId="{1ED61079-A49A-8841-ADF5-3692779DDC7A}"/>
    <dgm:cxn modelId="{FD8C7463-A0F3-E047-9DBC-297A8A699B8A}" type="presOf" srcId="{ECB394F0-2286-5F44-B1F3-015B3BA137A2}" destId="{CEA121DE-4194-1342-BA16-BB8C1CBFE189}" srcOrd="1" destOrd="0" presId="urn:microsoft.com/office/officeart/2005/8/layout/cycle4"/>
    <dgm:cxn modelId="{5371C652-E24F-4348-8CC0-7C403EF878FE}" type="presOf" srcId="{4A10F28E-B0E1-2741-86FE-8612E5940239}" destId="{CEA121DE-4194-1342-BA16-BB8C1CBFE189}" srcOrd="1" destOrd="1" presId="urn:microsoft.com/office/officeart/2005/8/layout/cycle4"/>
    <dgm:cxn modelId="{8CE74906-20A9-FA48-A021-0E67B6C8DFEE}" type="presOf" srcId="{75DB5EC4-93A0-A24C-A5E4-B679B6B0E037}" destId="{52EC018C-67EB-E544-8D16-ECF3E0A8A61B}" srcOrd="0" destOrd="0" presId="urn:microsoft.com/office/officeart/2005/8/layout/cycle4"/>
    <dgm:cxn modelId="{83495CE1-DBDC-D64E-BE6B-4B8914306F55}" srcId="{A853B19F-B1BE-8F4F-BC24-362549652281}" destId="{D5499455-205D-124A-8678-36263163D9BF}" srcOrd="2" destOrd="0" parTransId="{115EC28B-DD66-E44B-82EA-DAC2986FD729}" sibTransId="{337633E3-D908-D24D-A19B-902CC2CF5C25}"/>
    <dgm:cxn modelId="{F6AC6D03-F859-724D-8339-6D1220199E37}" type="presOf" srcId="{5A046F4A-3C38-3D43-884D-518847248008}" destId="{99FECD03-1DFE-4541-AC0D-B1C2FA19A3A6}" srcOrd="0" destOrd="1" presId="urn:microsoft.com/office/officeart/2005/8/layout/cycle4"/>
    <dgm:cxn modelId="{1F0C5398-58BE-C54A-B46F-F46DBEA31794}" type="presOf" srcId="{8F8C0C96-7173-BC4A-873F-04BF75652378}" destId="{B466C0F9-0918-8D4D-8932-C9503AF99622}" srcOrd="0" destOrd="2" presId="urn:microsoft.com/office/officeart/2005/8/layout/cycle4"/>
    <dgm:cxn modelId="{601485F3-0522-F748-A867-D90C31D6D03F}" type="presOf" srcId="{5A046F4A-3C38-3D43-884D-518847248008}" destId="{D0055C72-AFEF-4641-AC41-CCB0868E9795}" srcOrd="1" destOrd="1" presId="urn:microsoft.com/office/officeart/2005/8/layout/cycle4"/>
    <dgm:cxn modelId="{69B97CCE-35FF-9445-B09D-C8EEE14DB52B}" type="presOf" srcId="{174AD1D8-9477-B741-B815-80428F1CB4C3}" destId="{D0055C72-AFEF-4641-AC41-CCB0868E9795}" srcOrd="1" destOrd="0" presId="urn:microsoft.com/office/officeart/2005/8/layout/cycle4"/>
    <dgm:cxn modelId="{B3D66FA1-6EC9-F546-83F0-02CE554C4B7E}" srcId="{E54635DD-2FEF-1D4A-9180-8CA78CFA25A1}" destId="{A724B652-F4E1-8144-8C9B-8F17A965C01B}" srcOrd="2" destOrd="0" parTransId="{5371CDB1-E3A5-0D4C-AF4D-6347350939FD}" sibTransId="{D70AA0E5-A4C8-7D43-A4CE-37F52DCA32D8}"/>
    <dgm:cxn modelId="{25D42E2B-1F44-6944-8671-BBEBC499BE0F}" type="presOf" srcId="{C2C7E706-53EF-2940-AC66-69B0B89E2E9C}" destId="{F19EA37C-B28D-3949-9AF4-3547321D12FB}" srcOrd="0" destOrd="0" presId="urn:microsoft.com/office/officeart/2005/8/layout/cycle4"/>
    <dgm:cxn modelId="{D828031D-4687-1048-A836-A4E2D9D7FE66}" srcId="{A853B19F-B1BE-8F4F-BC24-362549652281}" destId="{75DB5EC4-93A0-A24C-A5E4-B679B6B0E037}" srcOrd="0" destOrd="0" parTransId="{5200974E-49B7-2940-91B1-2E87347E8999}" sibTransId="{1C875686-6B0E-284A-ACC3-BC52EB17FA27}"/>
    <dgm:cxn modelId="{7B55F332-14D5-3E4C-B885-9ED242198AE2}" type="presOf" srcId="{4A10F28E-B0E1-2741-86FE-8612E5940239}" destId="{B466C0F9-0918-8D4D-8932-C9503AF99622}" srcOrd="0" destOrd="1" presId="urn:microsoft.com/office/officeart/2005/8/layout/cycle4"/>
    <dgm:cxn modelId="{AAF52304-4E80-8449-B225-9ED96D731FCA}" srcId="{22D2F3C6-0A38-0F47-B18D-D01AD51E9782}" destId="{ECB394F0-2286-5F44-B1F3-015B3BA137A2}" srcOrd="0" destOrd="0" parTransId="{6A5A1469-A00D-8F48-93D6-5D8103C15E1E}" sibTransId="{95D3D048-F543-C748-9FCD-C45B151F9148}"/>
    <dgm:cxn modelId="{8BE3BDE1-9E3B-F74A-8FEC-0DE4AA0AD119}" type="presOf" srcId="{A724B652-F4E1-8144-8C9B-8F17A965C01B}" destId="{E9079144-1ACE-B945-B656-6493C0DAC2D5}" srcOrd="1" destOrd="2" presId="urn:microsoft.com/office/officeart/2005/8/layout/cycle4"/>
    <dgm:cxn modelId="{44D0432E-E306-F54D-8106-CD6C8BBFA503}" srcId="{22D2F3C6-0A38-0F47-B18D-D01AD51E9782}" destId="{3F842C60-7ADB-CC41-B4DC-2374ABF7192F}" srcOrd="4" destOrd="0" parTransId="{AEBFFAE2-AA29-954E-8B4D-8C18BE7254DE}" sibTransId="{76E91A20-31C6-0D41-877D-7AF3832C6386}"/>
    <dgm:cxn modelId="{1977DC8E-948A-194F-9418-D8C847D37721}" srcId="{A853B19F-B1BE-8F4F-BC24-362549652281}" destId="{A56C13EB-DB5E-A548-AF1B-0F036E13B70A}" srcOrd="3" destOrd="0" parTransId="{53050023-2705-214E-8EE0-333A307EB722}" sibTransId="{A5FBB2EC-136D-414F-A58E-C2F87E3E1519}"/>
    <dgm:cxn modelId="{793CF7CE-48CB-DB4C-80A9-0E5DFE2B8E01}" type="presOf" srcId="{A56C13EB-DB5E-A548-AF1B-0F036E13B70A}" destId="{52EC018C-67EB-E544-8D16-ECF3E0A8A61B}" srcOrd="0" destOrd="3" presId="urn:microsoft.com/office/officeart/2005/8/layout/cycle4"/>
    <dgm:cxn modelId="{EFB84572-C036-F342-B20E-93FDE6D71F7B}" srcId="{28D0BB6E-9C98-C743-85E1-D1888C93AA5A}" destId="{A853B19F-B1BE-8F4F-BC24-362549652281}" srcOrd="2" destOrd="0" parTransId="{F05A74F0-02D3-1843-86A9-FD7C4C8DB545}" sibTransId="{DB7D2CE6-41AE-C14B-92E6-9097969E62B4}"/>
    <dgm:cxn modelId="{A36AD8A6-D62A-F54D-9A93-5A37D9A3CE92}" type="presOf" srcId="{A56C13EB-DB5E-A548-AF1B-0F036E13B70A}" destId="{0E2023AB-3DF6-D34E-931C-07D289426210}" srcOrd="1" destOrd="3" presId="urn:microsoft.com/office/officeart/2005/8/layout/cycle4"/>
    <dgm:cxn modelId="{E7706F60-B9F7-D14B-AC3D-2C8603524D0D}" type="presOf" srcId="{CA4383A2-E48E-3144-80D8-A85F640DF908}" destId="{4BB3E62D-8BFD-5141-8A33-29C1F99BC164}" srcOrd="0" destOrd="0" presId="urn:microsoft.com/office/officeart/2005/8/layout/cycle4"/>
    <dgm:cxn modelId="{A1B1C9BE-117F-424C-A420-1833A4CA89DE}" type="presOf" srcId="{D5499455-205D-124A-8678-36263163D9BF}" destId="{0E2023AB-3DF6-D34E-931C-07D289426210}" srcOrd="1" destOrd="2" presId="urn:microsoft.com/office/officeart/2005/8/layout/cycle4"/>
    <dgm:cxn modelId="{BA5A9EB2-A33E-834E-8B78-C0A7AE2B5FEA}" srcId="{22D2F3C6-0A38-0F47-B18D-D01AD51E9782}" destId="{8F8C0C96-7173-BC4A-873F-04BF75652378}" srcOrd="2" destOrd="0" parTransId="{A6A7B96D-FCE9-0447-B6A0-54A179898B7D}" sibTransId="{AF5D95B2-DC84-424D-ABC2-7759F8C67439}"/>
    <dgm:cxn modelId="{3F4378FD-BB9C-DD4D-BF38-9CB06371F043}" srcId="{E54635DD-2FEF-1D4A-9180-8CA78CFA25A1}" destId="{0F6529AA-C679-854C-AC86-9EC12DB9F224}" srcOrd="1" destOrd="0" parTransId="{26A9FDBE-60A0-5F4B-8A2C-9B211F6F2FB4}" sibTransId="{7CBAED23-FD43-B44B-AE18-CD38DADEE794}"/>
    <dgm:cxn modelId="{AFDC3F91-338B-174D-968D-8A1B45B4CD6F}" srcId="{E54635DD-2FEF-1D4A-9180-8CA78CFA25A1}" destId="{C2C7E706-53EF-2940-AC66-69B0B89E2E9C}" srcOrd="0" destOrd="0" parTransId="{E2CF9302-FE89-7749-8005-54ADD7415DA1}" sibTransId="{25CE210A-31BE-A14B-A9E0-4D2165ABE092}"/>
    <dgm:cxn modelId="{38483076-84C4-D345-9DE0-019C2F9D9595}" srcId="{CA4383A2-E48E-3144-80D8-A85F640DF908}" destId="{EF2EE04B-1D09-B14A-904F-EEC1CDACB796}" srcOrd="2" destOrd="0" parTransId="{3C897A6E-331A-E94A-8A78-C266A8ECCD3C}" sibTransId="{9D5E73B3-F02B-C94D-AF2A-5E3F44F0CB97}"/>
    <dgm:cxn modelId="{4C4481DA-B0B7-574D-B0D3-0C872D156483}" srcId="{22D2F3C6-0A38-0F47-B18D-D01AD51E9782}" destId="{4A10F28E-B0E1-2741-86FE-8612E5940239}" srcOrd="1" destOrd="0" parTransId="{F062F10C-F261-844F-9482-0FEC75A667F8}" sibTransId="{5FFFC677-625A-F247-9E17-5A3DB3AB1A25}"/>
    <dgm:cxn modelId="{53C3155A-D03F-0C45-8EF1-F37098C2BCD4}" type="presOf" srcId="{8FD9D01C-0936-9E4D-98EF-9E44D8A0D364}" destId="{B466C0F9-0918-8D4D-8932-C9503AF99622}" srcOrd="0" destOrd="3" presId="urn:microsoft.com/office/officeart/2005/8/layout/cycle4"/>
    <dgm:cxn modelId="{EB50E327-53D5-3C48-ABDB-CF9351A59CF8}" srcId="{A853B19F-B1BE-8F4F-BC24-362549652281}" destId="{EB93523B-560A-5748-B7BD-9E39951CF484}" srcOrd="1" destOrd="0" parTransId="{D24EAEFA-89C7-0340-8926-2850DFAE2F53}" sibTransId="{B135FC7F-191C-284E-B5EE-9E1E4F2B0DF7}"/>
    <dgm:cxn modelId="{3D5EDF68-CF90-7846-864C-B86E163E1AD7}" type="presParOf" srcId="{05C7E552-D2ED-524F-812B-F89D0B25DE67}" destId="{007FC721-CC49-F241-81B4-2F3041DFD27C}" srcOrd="0" destOrd="0" presId="urn:microsoft.com/office/officeart/2005/8/layout/cycle4"/>
    <dgm:cxn modelId="{C9C899F1-17DA-A844-BC60-C9043B21792F}" type="presParOf" srcId="{007FC721-CC49-F241-81B4-2F3041DFD27C}" destId="{9939ADB5-25FA-9C48-9F6A-A74CDBCF9245}" srcOrd="0" destOrd="0" presId="urn:microsoft.com/office/officeart/2005/8/layout/cycle4"/>
    <dgm:cxn modelId="{DC333249-0FE9-E24A-B089-F144C66CEA97}" type="presParOf" srcId="{9939ADB5-25FA-9C48-9F6A-A74CDBCF9245}" destId="{F19EA37C-B28D-3949-9AF4-3547321D12FB}" srcOrd="0" destOrd="0" presId="urn:microsoft.com/office/officeart/2005/8/layout/cycle4"/>
    <dgm:cxn modelId="{59702055-6DCB-3F4A-8D94-00DCA2819943}" type="presParOf" srcId="{9939ADB5-25FA-9C48-9F6A-A74CDBCF9245}" destId="{E9079144-1ACE-B945-B656-6493C0DAC2D5}" srcOrd="1" destOrd="0" presId="urn:microsoft.com/office/officeart/2005/8/layout/cycle4"/>
    <dgm:cxn modelId="{B87EA61B-EEC6-3C48-AF6F-6C1B36F7BE85}" type="presParOf" srcId="{007FC721-CC49-F241-81B4-2F3041DFD27C}" destId="{437163D1-7E76-874B-8C1E-5BE1686B9B84}" srcOrd="1" destOrd="0" presId="urn:microsoft.com/office/officeart/2005/8/layout/cycle4"/>
    <dgm:cxn modelId="{4D7DE09F-EDDE-F542-A879-9006DCC271F3}" type="presParOf" srcId="{437163D1-7E76-874B-8C1E-5BE1686B9B84}" destId="{B466C0F9-0918-8D4D-8932-C9503AF99622}" srcOrd="0" destOrd="0" presId="urn:microsoft.com/office/officeart/2005/8/layout/cycle4"/>
    <dgm:cxn modelId="{51D614D2-B458-C94A-9EC6-F43049DC5E66}" type="presParOf" srcId="{437163D1-7E76-874B-8C1E-5BE1686B9B84}" destId="{CEA121DE-4194-1342-BA16-BB8C1CBFE189}" srcOrd="1" destOrd="0" presId="urn:microsoft.com/office/officeart/2005/8/layout/cycle4"/>
    <dgm:cxn modelId="{CF6FCC14-A0F6-9C46-8351-7C9765BB8952}" type="presParOf" srcId="{007FC721-CC49-F241-81B4-2F3041DFD27C}" destId="{B299C415-30DB-D747-B956-63DDA01A5E34}" srcOrd="2" destOrd="0" presId="urn:microsoft.com/office/officeart/2005/8/layout/cycle4"/>
    <dgm:cxn modelId="{62A8147F-6110-5143-9F9A-8B6F5537D54C}" type="presParOf" srcId="{B299C415-30DB-D747-B956-63DDA01A5E34}" destId="{52EC018C-67EB-E544-8D16-ECF3E0A8A61B}" srcOrd="0" destOrd="0" presId="urn:microsoft.com/office/officeart/2005/8/layout/cycle4"/>
    <dgm:cxn modelId="{49F45CA4-4F12-FC4E-A501-F2358F84BB7D}" type="presParOf" srcId="{B299C415-30DB-D747-B956-63DDA01A5E34}" destId="{0E2023AB-3DF6-D34E-931C-07D289426210}" srcOrd="1" destOrd="0" presId="urn:microsoft.com/office/officeart/2005/8/layout/cycle4"/>
    <dgm:cxn modelId="{A8D84BEB-520D-7548-ACC1-011F430A5ACF}" type="presParOf" srcId="{007FC721-CC49-F241-81B4-2F3041DFD27C}" destId="{428B9753-FDFE-1E40-B3F2-F373099F3AA1}" srcOrd="3" destOrd="0" presId="urn:microsoft.com/office/officeart/2005/8/layout/cycle4"/>
    <dgm:cxn modelId="{B322D4D3-B7F2-EB40-8BFC-006180DF6C6D}" type="presParOf" srcId="{428B9753-FDFE-1E40-B3F2-F373099F3AA1}" destId="{99FECD03-1DFE-4541-AC0D-B1C2FA19A3A6}" srcOrd="0" destOrd="0" presId="urn:microsoft.com/office/officeart/2005/8/layout/cycle4"/>
    <dgm:cxn modelId="{64A545EB-F076-D141-9F27-3203D4EE8BBD}" type="presParOf" srcId="{428B9753-FDFE-1E40-B3F2-F373099F3AA1}" destId="{D0055C72-AFEF-4641-AC41-CCB0868E9795}" srcOrd="1" destOrd="0" presId="urn:microsoft.com/office/officeart/2005/8/layout/cycle4"/>
    <dgm:cxn modelId="{5D5E35BE-7565-CC45-B69A-CE4677801E71}" type="presParOf" srcId="{007FC721-CC49-F241-81B4-2F3041DFD27C}" destId="{2862B5C4-FA23-7744-A902-6BABF6378142}" srcOrd="4" destOrd="0" presId="urn:microsoft.com/office/officeart/2005/8/layout/cycle4"/>
    <dgm:cxn modelId="{10E861AF-F668-5847-852B-30A0562664F7}" type="presParOf" srcId="{05C7E552-D2ED-524F-812B-F89D0B25DE67}" destId="{186AFC2E-D7B4-F444-9A00-52AFF385BD9C}" srcOrd="1" destOrd="0" presId="urn:microsoft.com/office/officeart/2005/8/layout/cycle4"/>
    <dgm:cxn modelId="{F7BBFE9B-4C2B-D441-B48D-2B4551E19422}" type="presParOf" srcId="{186AFC2E-D7B4-F444-9A00-52AFF385BD9C}" destId="{6C841252-B7D1-4B44-B54F-CD6E7A6DA4F1}" srcOrd="0" destOrd="0" presId="urn:microsoft.com/office/officeart/2005/8/layout/cycle4"/>
    <dgm:cxn modelId="{7BEE423F-26AD-AE4B-AC45-68266AFD4950}" type="presParOf" srcId="{186AFC2E-D7B4-F444-9A00-52AFF385BD9C}" destId="{B4997EFA-7089-0143-B67F-BD8DF1115179}" srcOrd="1" destOrd="0" presId="urn:microsoft.com/office/officeart/2005/8/layout/cycle4"/>
    <dgm:cxn modelId="{337F0DD7-D38C-9C43-A5F4-7759E80D408F}" type="presParOf" srcId="{186AFC2E-D7B4-F444-9A00-52AFF385BD9C}" destId="{2E183485-EF75-1545-8125-09B6C3100469}" srcOrd="2" destOrd="0" presId="urn:microsoft.com/office/officeart/2005/8/layout/cycle4"/>
    <dgm:cxn modelId="{B6E3CABF-74B2-1440-A9EA-74F9984BB8AB}" type="presParOf" srcId="{186AFC2E-D7B4-F444-9A00-52AFF385BD9C}" destId="{4BB3E62D-8BFD-5141-8A33-29C1F99BC164}" srcOrd="3" destOrd="0" presId="urn:microsoft.com/office/officeart/2005/8/layout/cycle4"/>
    <dgm:cxn modelId="{9DEAEBE9-57EC-6A44-8C4C-67DD6BDC9ED6}" type="presParOf" srcId="{186AFC2E-D7B4-F444-9A00-52AFF385BD9C}" destId="{5E159DF1-87B2-DD47-94D9-BB93E534DD10}" srcOrd="4" destOrd="0" presId="urn:microsoft.com/office/officeart/2005/8/layout/cycle4"/>
    <dgm:cxn modelId="{8DEB3786-290A-DC4B-B1AA-8ACE1CFBEF66}" type="presParOf" srcId="{05C7E552-D2ED-524F-812B-F89D0B25DE67}" destId="{0226AA95-40B4-D941-A976-40ED27D170EC}" srcOrd="2" destOrd="0" presId="urn:microsoft.com/office/officeart/2005/8/layout/cycle4"/>
    <dgm:cxn modelId="{15E63239-C726-894A-B6C3-C40A27FC8F02}" type="presParOf" srcId="{05C7E552-D2ED-524F-812B-F89D0B25DE67}" destId="{C1A52767-F621-FC42-B63F-EEB98216558D}" srcOrd="3" destOrd="0" presId="urn:microsoft.com/office/officeart/2005/8/layout/cycle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A0DD716-28C9-481D-8F39-CD8590792808}" type="doc">
      <dgm:prSet loTypeId="urn:microsoft.com/office/officeart/2005/8/layout/pyramid1" loCatId="pyramid" qsTypeId="urn:microsoft.com/office/officeart/2005/8/quickstyle/simple1" qsCatId="simple" csTypeId="urn:microsoft.com/office/officeart/2005/8/colors/accent1_2" csCatId="accent1" phldr="1"/>
      <dgm:spPr/>
    </dgm:pt>
    <dgm:pt modelId="{69A9AD16-8F32-422F-BE94-0EA4E860CDD1}">
      <dgm:prSet phldrT="[Text]"/>
      <dgm:spPr>
        <a:solidFill>
          <a:schemeClr val="accent6">
            <a:lumMod val="40000"/>
            <a:lumOff val="60000"/>
          </a:schemeClr>
        </a:solidFill>
      </dgm:spPr>
      <dgm:t>
        <a:bodyPr/>
        <a:lstStyle/>
        <a:p>
          <a:r>
            <a:rPr lang="en-US" dirty="0" smtClean="0"/>
            <a:t>3</a:t>
          </a:r>
          <a:endParaRPr lang="en-US" dirty="0"/>
        </a:p>
      </dgm:t>
    </dgm:pt>
    <dgm:pt modelId="{A578223F-3EA0-4758-B11B-71F7E21B1C2D}" type="parTrans" cxnId="{6A1FABAA-19A1-4A68-BDE7-C40359CB370B}">
      <dgm:prSet/>
      <dgm:spPr/>
      <dgm:t>
        <a:bodyPr/>
        <a:lstStyle/>
        <a:p>
          <a:endParaRPr lang="en-US"/>
        </a:p>
      </dgm:t>
    </dgm:pt>
    <dgm:pt modelId="{AC75D339-3812-470F-A41B-44C72A6F2A89}" type="sibTrans" cxnId="{6A1FABAA-19A1-4A68-BDE7-C40359CB370B}">
      <dgm:prSet/>
      <dgm:spPr/>
      <dgm:t>
        <a:bodyPr/>
        <a:lstStyle/>
        <a:p>
          <a:endParaRPr lang="en-US"/>
        </a:p>
      </dgm:t>
    </dgm:pt>
    <dgm:pt modelId="{C63A58EF-E76A-4F70-B9C9-4B70228A10A8}">
      <dgm:prSet phldrT="[Text]"/>
      <dgm:spPr>
        <a:solidFill>
          <a:schemeClr val="accent6">
            <a:lumMod val="60000"/>
            <a:lumOff val="40000"/>
          </a:schemeClr>
        </a:solidFill>
      </dgm:spPr>
      <dgm:t>
        <a:bodyPr/>
        <a:lstStyle/>
        <a:p>
          <a:r>
            <a:rPr lang="en-US" dirty="0" smtClean="0"/>
            <a:t>2</a:t>
          </a:r>
          <a:endParaRPr lang="en-US" dirty="0"/>
        </a:p>
      </dgm:t>
    </dgm:pt>
    <dgm:pt modelId="{D4E386F6-C9EA-4849-91C2-86E1A09C5341}" type="parTrans" cxnId="{F6EBFA41-F44F-4457-975C-C9CA627C2983}">
      <dgm:prSet/>
      <dgm:spPr/>
      <dgm:t>
        <a:bodyPr/>
        <a:lstStyle/>
        <a:p>
          <a:endParaRPr lang="en-US"/>
        </a:p>
      </dgm:t>
    </dgm:pt>
    <dgm:pt modelId="{2CC21EED-BC2F-44EE-875C-BD076683220A}" type="sibTrans" cxnId="{F6EBFA41-F44F-4457-975C-C9CA627C2983}">
      <dgm:prSet/>
      <dgm:spPr/>
      <dgm:t>
        <a:bodyPr/>
        <a:lstStyle/>
        <a:p>
          <a:endParaRPr lang="en-US"/>
        </a:p>
      </dgm:t>
    </dgm:pt>
    <dgm:pt modelId="{F7C03C4E-09BB-4AC9-AE6A-A148C5BB2C74}">
      <dgm:prSet phldrT="[Text]"/>
      <dgm:spPr>
        <a:solidFill>
          <a:schemeClr val="accent6">
            <a:lumMod val="75000"/>
          </a:schemeClr>
        </a:solidFill>
      </dgm:spPr>
      <dgm:t>
        <a:bodyPr/>
        <a:lstStyle/>
        <a:p>
          <a:r>
            <a:rPr lang="en-US" dirty="0" smtClean="0"/>
            <a:t>1</a:t>
          </a:r>
          <a:endParaRPr lang="en-US" dirty="0"/>
        </a:p>
      </dgm:t>
    </dgm:pt>
    <dgm:pt modelId="{68E3D030-0042-415F-8404-36B58CC6912A}" type="parTrans" cxnId="{74637029-5624-4082-92C8-79E748EEEB7C}">
      <dgm:prSet/>
      <dgm:spPr/>
      <dgm:t>
        <a:bodyPr/>
        <a:lstStyle/>
        <a:p>
          <a:endParaRPr lang="en-US"/>
        </a:p>
      </dgm:t>
    </dgm:pt>
    <dgm:pt modelId="{683E0C73-5CD3-4F49-9CE7-30A013499E30}" type="sibTrans" cxnId="{74637029-5624-4082-92C8-79E748EEEB7C}">
      <dgm:prSet/>
      <dgm:spPr/>
      <dgm:t>
        <a:bodyPr/>
        <a:lstStyle/>
        <a:p>
          <a:endParaRPr lang="en-US"/>
        </a:p>
      </dgm:t>
    </dgm:pt>
    <dgm:pt modelId="{2FAD0A40-79A5-4988-9EE5-BFC1BADDDBE0}" type="pres">
      <dgm:prSet presAssocID="{FA0DD716-28C9-481D-8F39-CD8590792808}" presName="Name0" presStyleCnt="0">
        <dgm:presLayoutVars>
          <dgm:dir/>
          <dgm:animLvl val="lvl"/>
          <dgm:resizeHandles val="exact"/>
        </dgm:presLayoutVars>
      </dgm:prSet>
      <dgm:spPr/>
    </dgm:pt>
    <dgm:pt modelId="{F085CE60-B614-47CD-880A-E01B061D0AC6}" type="pres">
      <dgm:prSet presAssocID="{69A9AD16-8F32-422F-BE94-0EA4E860CDD1}" presName="Name8" presStyleCnt="0"/>
      <dgm:spPr/>
    </dgm:pt>
    <dgm:pt modelId="{8C377F47-9DBF-4399-B4AB-D78B24B88D0D}" type="pres">
      <dgm:prSet presAssocID="{69A9AD16-8F32-422F-BE94-0EA4E860CDD1}" presName="level" presStyleLbl="node1" presStyleIdx="0" presStyleCnt="3">
        <dgm:presLayoutVars>
          <dgm:chMax val="1"/>
          <dgm:bulletEnabled val="1"/>
        </dgm:presLayoutVars>
      </dgm:prSet>
      <dgm:spPr/>
      <dgm:t>
        <a:bodyPr/>
        <a:lstStyle/>
        <a:p>
          <a:endParaRPr lang="en-US"/>
        </a:p>
      </dgm:t>
    </dgm:pt>
    <dgm:pt modelId="{C9A95BC3-7C73-47C7-BCC0-C4F33C1DB7CE}" type="pres">
      <dgm:prSet presAssocID="{69A9AD16-8F32-422F-BE94-0EA4E860CDD1}" presName="levelTx" presStyleLbl="revTx" presStyleIdx="0" presStyleCnt="0">
        <dgm:presLayoutVars>
          <dgm:chMax val="1"/>
          <dgm:bulletEnabled val="1"/>
        </dgm:presLayoutVars>
      </dgm:prSet>
      <dgm:spPr/>
      <dgm:t>
        <a:bodyPr/>
        <a:lstStyle/>
        <a:p>
          <a:endParaRPr lang="en-US"/>
        </a:p>
      </dgm:t>
    </dgm:pt>
    <dgm:pt modelId="{B2F77F78-CEA9-42C2-8E80-5971FE97645E}" type="pres">
      <dgm:prSet presAssocID="{C63A58EF-E76A-4F70-B9C9-4B70228A10A8}" presName="Name8" presStyleCnt="0"/>
      <dgm:spPr/>
    </dgm:pt>
    <dgm:pt modelId="{101A0FE1-920C-4ECD-B697-7AC07AEA19BA}" type="pres">
      <dgm:prSet presAssocID="{C63A58EF-E76A-4F70-B9C9-4B70228A10A8}" presName="level" presStyleLbl="node1" presStyleIdx="1" presStyleCnt="3">
        <dgm:presLayoutVars>
          <dgm:chMax val="1"/>
          <dgm:bulletEnabled val="1"/>
        </dgm:presLayoutVars>
      </dgm:prSet>
      <dgm:spPr/>
      <dgm:t>
        <a:bodyPr/>
        <a:lstStyle/>
        <a:p>
          <a:endParaRPr lang="en-US"/>
        </a:p>
      </dgm:t>
    </dgm:pt>
    <dgm:pt modelId="{6D481C8A-5814-4F9D-8BF0-63E009CCB8D0}" type="pres">
      <dgm:prSet presAssocID="{C63A58EF-E76A-4F70-B9C9-4B70228A10A8}" presName="levelTx" presStyleLbl="revTx" presStyleIdx="0" presStyleCnt="0">
        <dgm:presLayoutVars>
          <dgm:chMax val="1"/>
          <dgm:bulletEnabled val="1"/>
        </dgm:presLayoutVars>
      </dgm:prSet>
      <dgm:spPr/>
      <dgm:t>
        <a:bodyPr/>
        <a:lstStyle/>
        <a:p>
          <a:endParaRPr lang="en-US"/>
        </a:p>
      </dgm:t>
    </dgm:pt>
    <dgm:pt modelId="{50757285-18F7-4390-95A7-E889909AA448}" type="pres">
      <dgm:prSet presAssocID="{F7C03C4E-09BB-4AC9-AE6A-A148C5BB2C74}" presName="Name8" presStyleCnt="0"/>
      <dgm:spPr/>
    </dgm:pt>
    <dgm:pt modelId="{2FE20A77-49DD-4BEF-AA3B-551918FD701B}" type="pres">
      <dgm:prSet presAssocID="{F7C03C4E-09BB-4AC9-AE6A-A148C5BB2C74}" presName="level" presStyleLbl="node1" presStyleIdx="2" presStyleCnt="3">
        <dgm:presLayoutVars>
          <dgm:chMax val="1"/>
          <dgm:bulletEnabled val="1"/>
        </dgm:presLayoutVars>
      </dgm:prSet>
      <dgm:spPr/>
      <dgm:t>
        <a:bodyPr/>
        <a:lstStyle/>
        <a:p>
          <a:endParaRPr lang="en-US"/>
        </a:p>
      </dgm:t>
    </dgm:pt>
    <dgm:pt modelId="{08471CE2-5A2C-4375-98A1-8B39894CD5D2}" type="pres">
      <dgm:prSet presAssocID="{F7C03C4E-09BB-4AC9-AE6A-A148C5BB2C74}" presName="levelTx" presStyleLbl="revTx" presStyleIdx="0" presStyleCnt="0">
        <dgm:presLayoutVars>
          <dgm:chMax val="1"/>
          <dgm:bulletEnabled val="1"/>
        </dgm:presLayoutVars>
      </dgm:prSet>
      <dgm:spPr/>
      <dgm:t>
        <a:bodyPr/>
        <a:lstStyle/>
        <a:p>
          <a:endParaRPr lang="en-US"/>
        </a:p>
      </dgm:t>
    </dgm:pt>
  </dgm:ptLst>
  <dgm:cxnLst>
    <dgm:cxn modelId="{6A1FABAA-19A1-4A68-BDE7-C40359CB370B}" srcId="{FA0DD716-28C9-481D-8F39-CD8590792808}" destId="{69A9AD16-8F32-422F-BE94-0EA4E860CDD1}" srcOrd="0" destOrd="0" parTransId="{A578223F-3EA0-4758-B11B-71F7E21B1C2D}" sibTransId="{AC75D339-3812-470F-A41B-44C72A6F2A89}"/>
    <dgm:cxn modelId="{FA4DFF6A-14D4-4F14-85B5-7493F3E90997}" type="presOf" srcId="{69A9AD16-8F32-422F-BE94-0EA4E860CDD1}" destId="{C9A95BC3-7C73-47C7-BCC0-C4F33C1DB7CE}" srcOrd="1" destOrd="0" presId="urn:microsoft.com/office/officeart/2005/8/layout/pyramid1"/>
    <dgm:cxn modelId="{74637029-5624-4082-92C8-79E748EEEB7C}" srcId="{FA0DD716-28C9-481D-8F39-CD8590792808}" destId="{F7C03C4E-09BB-4AC9-AE6A-A148C5BB2C74}" srcOrd="2" destOrd="0" parTransId="{68E3D030-0042-415F-8404-36B58CC6912A}" sibTransId="{683E0C73-5CD3-4F49-9CE7-30A013499E30}"/>
    <dgm:cxn modelId="{DFA8D83F-5488-45B1-9798-F7B5E696C9CF}" type="presOf" srcId="{C63A58EF-E76A-4F70-B9C9-4B70228A10A8}" destId="{6D481C8A-5814-4F9D-8BF0-63E009CCB8D0}" srcOrd="1" destOrd="0" presId="urn:microsoft.com/office/officeart/2005/8/layout/pyramid1"/>
    <dgm:cxn modelId="{E4C5C800-4296-4AAE-9955-BD6B031F32DD}" type="presOf" srcId="{F7C03C4E-09BB-4AC9-AE6A-A148C5BB2C74}" destId="{2FE20A77-49DD-4BEF-AA3B-551918FD701B}" srcOrd="0" destOrd="0" presId="urn:microsoft.com/office/officeart/2005/8/layout/pyramid1"/>
    <dgm:cxn modelId="{F0F70C2C-39FB-4E77-92CE-69C19844DEF2}" type="presOf" srcId="{F7C03C4E-09BB-4AC9-AE6A-A148C5BB2C74}" destId="{08471CE2-5A2C-4375-98A1-8B39894CD5D2}" srcOrd="1" destOrd="0" presId="urn:microsoft.com/office/officeart/2005/8/layout/pyramid1"/>
    <dgm:cxn modelId="{BD01E1BB-6862-4EF9-BB53-D00D1FAB7C4B}" type="presOf" srcId="{69A9AD16-8F32-422F-BE94-0EA4E860CDD1}" destId="{8C377F47-9DBF-4399-B4AB-D78B24B88D0D}" srcOrd="0" destOrd="0" presId="urn:microsoft.com/office/officeart/2005/8/layout/pyramid1"/>
    <dgm:cxn modelId="{FD6F6465-7697-438E-8054-C8A6A7E4C4B6}" type="presOf" srcId="{FA0DD716-28C9-481D-8F39-CD8590792808}" destId="{2FAD0A40-79A5-4988-9EE5-BFC1BADDDBE0}" srcOrd="0" destOrd="0" presId="urn:microsoft.com/office/officeart/2005/8/layout/pyramid1"/>
    <dgm:cxn modelId="{AB2EFA87-7CC7-4C7A-9B3C-E85FFBC825D9}" type="presOf" srcId="{C63A58EF-E76A-4F70-B9C9-4B70228A10A8}" destId="{101A0FE1-920C-4ECD-B697-7AC07AEA19BA}" srcOrd="0" destOrd="0" presId="urn:microsoft.com/office/officeart/2005/8/layout/pyramid1"/>
    <dgm:cxn modelId="{F6EBFA41-F44F-4457-975C-C9CA627C2983}" srcId="{FA0DD716-28C9-481D-8F39-CD8590792808}" destId="{C63A58EF-E76A-4F70-B9C9-4B70228A10A8}" srcOrd="1" destOrd="0" parTransId="{D4E386F6-C9EA-4849-91C2-86E1A09C5341}" sibTransId="{2CC21EED-BC2F-44EE-875C-BD076683220A}"/>
    <dgm:cxn modelId="{C30E7128-808C-4AB8-8BED-0C8E1A1F42FB}" type="presParOf" srcId="{2FAD0A40-79A5-4988-9EE5-BFC1BADDDBE0}" destId="{F085CE60-B614-47CD-880A-E01B061D0AC6}" srcOrd="0" destOrd="0" presId="urn:microsoft.com/office/officeart/2005/8/layout/pyramid1"/>
    <dgm:cxn modelId="{133D5F9B-7799-4027-9530-7AA0C95F1472}" type="presParOf" srcId="{F085CE60-B614-47CD-880A-E01B061D0AC6}" destId="{8C377F47-9DBF-4399-B4AB-D78B24B88D0D}" srcOrd="0" destOrd="0" presId="urn:microsoft.com/office/officeart/2005/8/layout/pyramid1"/>
    <dgm:cxn modelId="{0C0A3798-87B0-4648-B701-41CC9403AB44}" type="presParOf" srcId="{F085CE60-B614-47CD-880A-E01B061D0AC6}" destId="{C9A95BC3-7C73-47C7-BCC0-C4F33C1DB7CE}" srcOrd="1" destOrd="0" presId="urn:microsoft.com/office/officeart/2005/8/layout/pyramid1"/>
    <dgm:cxn modelId="{33B4E09D-4E5A-43B9-AAA3-5F5E68B1FC15}" type="presParOf" srcId="{2FAD0A40-79A5-4988-9EE5-BFC1BADDDBE0}" destId="{B2F77F78-CEA9-42C2-8E80-5971FE97645E}" srcOrd="1" destOrd="0" presId="urn:microsoft.com/office/officeart/2005/8/layout/pyramid1"/>
    <dgm:cxn modelId="{307B9B22-65A3-485D-8DE3-B3750CF4854A}" type="presParOf" srcId="{B2F77F78-CEA9-42C2-8E80-5971FE97645E}" destId="{101A0FE1-920C-4ECD-B697-7AC07AEA19BA}" srcOrd="0" destOrd="0" presId="urn:microsoft.com/office/officeart/2005/8/layout/pyramid1"/>
    <dgm:cxn modelId="{D2FF6975-DA47-4C23-939E-410E82E02D4A}" type="presParOf" srcId="{B2F77F78-CEA9-42C2-8E80-5971FE97645E}" destId="{6D481C8A-5814-4F9D-8BF0-63E009CCB8D0}" srcOrd="1" destOrd="0" presId="urn:microsoft.com/office/officeart/2005/8/layout/pyramid1"/>
    <dgm:cxn modelId="{9667C094-24C8-4D38-976F-90391FD2A7D5}" type="presParOf" srcId="{2FAD0A40-79A5-4988-9EE5-BFC1BADDDBE0}" destId="{50757285-18F7-4390-95A7-E889909AA448}" srcOrd="2" destOrd="0" presId="urn:microsoft.com/office/officeart/2005/8/layout/pyramid1"/>
    <dgm:cxn modelId="{E4AD629A-FEE6-46C5-8CD8-B1B95BB6CD2C}" type="presParOf" srcId="{50757285-18F7-4390-95A7-E889909AA448}" destId="{2FE20A77-49DD-4BEF-AA3B-551918FD701B}" srcOrd="0" destOrd="0" presId="urn:microsoft.com/office/officeart/2005/8/layout/pyramid1"/>
    <dgm:cxn modelId="{841D9D2F-5FBA-469D-89D7-0BDC83923D46}" type="presParOf" srcId="{50757285-18F7-4390-95A7-E889909AA448}" destId="{08471CE2-5A2C-4375-98A1-8B39894CD5D2}" srcOrd="1" destOrd="0" presId="urn:microsoft.com/office/officeart/2005/8/layout/pyramid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24A373D-023B-C748-861A-5A0718DA7175}" type="doc">
      <dgm:prSet loTypeId="urn:microsoft.com/office/officeart/2005/8/layout/pyramid2" loCatId="" qsTypeId="urn:microsoft.com/office/officeart/2005/8/quickstyle/simple4" qsCatId="simple" csTypeId="urn:microsoft.com/office/officeart/2005/8/colors/accent1_2" csCatId="accent1" phldr="1"/>
      <dgm:spPr/>
    </dgm:pt>
    <dgm:pt modelId="{C71FD838-BC21-C84F-ABB8-12AE4E3A6DA0}">
      <dgm:prSet phldrT="[Text]" custT="1"/>
      <dgm:spPr>
        <a:solidFill>
          <a:schemeClr val="tx1">
            <a:alpha val="90000"/>
          </a:schemeClr>
        </a:solidFill>
        <a:ln>
          <a:noFill/>
        </a:ln>
      </dgm:spPr>
      <dgm:t>
        <a:bodyPr/>
        <a:lstStyle/>
        <a:p>
          <a:r>
            <a:rPr lang="en-US" sz="2000" dirty="0" smtClean="0">
              <a:solidFill>
                <a:schemeClr val="bg1"/>
              </a:solidFill>
            </a:rPr>
            <a:t>Opinions, Arguments, </a:t>
          </a:r>
        </a:p>
        <a:p>
          <a:r>
            <a:rPr lang="en-US" sz="2000" dirty="0" smtClean="0">
              <a:solidFill>
                <a:schemeClr val="bg1"/>
              </a:solidFill>
            </a:rPr>
            <a:t>Intertextual Connections</a:t>
          </a:r>
          <a:endParaRPr lang="en-US" sz="2000" dirty="0">
            <a:solidFill>
              <a:schemeClr val="bg1"/>
            </a:solidFill>
          </a:endParaRPr>
        </a:p>
      </dgm:t>
    </dgm:pt>
    <dgm:pt modelId="{58B10A5A-8B75-3D40-8675-B54C2CAB91F8}" type="parTrans" cxnId="{8E2F8900-2AE5-A549-AD1D-7BB80D6A7DE6}">
      <dgm:prSet/>
      <dgm:spPr/>
      <dgm:t>
        <a:bodyPr/>
        <a:lstStyle/>
        <a:p>
          <a:endParaRPr lang="en-US"/>
        </a:p>
      </dgm:t>
    </dgm:pt>
    <dgm:pt modelId="{5B0D3FA5-B278-FC49-80DA-25E676A3AEF5}" type="sibTrans" cxnId="{8E2F8900-2AE5-A549-AD1D-7BB80D6A7DE6}">
      <dgm:prSet/>
      <dgm:spPr/>
      <dgm:t>
        <a:bodyPr/>
        <a:lstStyle/>
        <a:p>
          <a:endParaRPr lang="en-US"/>
        </a:p>
      </dgm:t>
    </dgm:pt>
    <dgm:pt modelId="{0D165663-183F-7E4E-AF6D-FC34E38BEF4A}">
      <dgm:prSet phldrT="[Text]" custT="1"/>
      <dgm:spPr>
        <a:solidFill>
          <a:schemeClr val="tx1">
            <a:alpha val="90000"/>
          </a:schemeClr>
        </a:solidFill>
        <a:ln>
          <a:noFill/>
        </a:ln>
      </dgm:spPr>
      <dgm:t>
        <a:bodyPr/>
        <a:lstStyle/>
        <a:p>
          <a:r>
            <a:rPr lang="en-US" sz="2000" dirty="0" smtClean="0">
              <a:solidFill>
                <a:schemeClr val="bg1"/>
              </a:solidFill>
            </a:rPr>
            <a:t>Inferences</a:t>
          </a:r>
          <a:endParaRPr lang="en-US" sz="2000" dirty="0">
            <a:solidFill>
              <a:schemeClr val="bg1"/>
            </a:solidFill>
          </a:endParaRPr>
        </a:p>
      </dgm:t>
    </dgm:pt>
    <dgm:pt modelId="{8C1B99AB-79E8-8042-B821-AE47F1F1842B}" type="parTrans" cxnId="{BDB6F979-A8CF-0746-A701-1C6F3F42C72D}">
      <dgm:prSet/>
      <dgm:spPr/>
      <dgm:t>
        <a:bodyPr/>
        <a:lstStyle/>
        <a:p>
          <a:endParaRPr lang="en-US"/>
        </a:p>
      </dgm:t>
    </dgm:pt>
    <dgm:pt modelId="{E4C7C5E5-6D4B-0144-B2E4-6A3CC96CA4D4}" type="sibTrans" cxnId="{BDB6F979-A8CF-0746-A701-1C6F3F42C72D}">
      <dgm:prSet/>
      <dgm:spPr/>
      <dgm:t>
        <a:bodyPr/>
        <a:lstStyle/>
        <a:p>
          <a:endParaRPr lang="en-US"/>
        </a:p>
      </dgm:t>
    </dgm:pt>
    <dgm:pt modelId="{1DB75B60-E6FF-F443-9EF8-CE35C693AF6B}">
      <dgm:prSet custT="1"/>
      <dgm:spPr>
        <a:solidFill>
          <a:schemeClr val="tx1">
            <a:alpha val="90000"/>
          </a:schemeClr>
        </a:solidFill>
        <a:ln>
          <a:noFill/>
        </a:ln>
      </dgm:spPr>
      <dgm:t>
        <a:bodyPr/>
        <a:lstStyle/>
        <a:p>
          <a:r>
            <a:rPr lang="en-US" sz="2000" dirty="0" smtClean="0"/>
            <a:t>Author’s </a:t>
          </a:r>
          <a:r>
            <a:rPr lang="en-US" sz="2000" dirty="0" smtClean="0">
              <a:solidFill>
                <a:schemeClr val="bg1"/>
              </a:solidFill>
            </a:rPr>
            <a:t>Purpose</a:t>
          </a:r>
          <a:endParaRPr lang="en-US" sz="2000" dirty="0">
            <a:solidFill>
              <a:schemeClr val="bg1"/>
            </a:solidFill>
          </a:endParaRPr>
        </a:p>
      </dgm:t>
    </dgm:pt>
    <dgm:pt modelId="{BBBEE8EA-5F39-2D4A-8C35-F3954BE79062}" type="parTrans" cxnId="{381FF0CC-8380-7344-80F9-2F8654799D5D}">
      <dgm:prSet/>
      <dgm:spPr/>
      <dgm:t>
        <a:bodyPr/>
        <a:lstStyle/>
        <a:p>
          <a:endParaRPr lang="en-US"/>
        </a:p>
      </dgm:t>
    </dgm:pt>
    <dgm:pt modelId="{53EDF392-F826-C14D-95D3-FB3551EBF1E0}" type="sibTrans" cxnId="{381FF0CC-8380-7344-80F9-2F8654799D5D}">
      <dgm:prSet/>
      <dgm:spPr/>
      <dgm:t>
        <a:bodyPr/>
        <a:lstStyle/>
        <a:p>
          <a:endParaRPr lang="en-US"/>
        </a:p>
      </dgm:t>
    </dgm:pt>
    <dgm:pt modelId="{465BF1E9-415F-E841-8619-936DAE0296B5}">
      <dgm:prSet custT="1"/>
      <dgm:spPr>
        <a:solidFill>
          <a:schemeClr val="tx1">
            <a:alpha val="90000"/>
          </a:schemeClr>
        </a:solidFill>
        <a:ln>
          <a:noFill/>
        </a:ln>
      </dgm:spPr>
      <dgm:t>
        <a:bodyPr/>
        <a:lstStyle/>
        <a:p>
          <a:pPr algn="ctr"/>
          <a:r>
            <a:rPr lang="en-US" sz="2000" dirty="0" smtClean="0"/>
            <a:t>Vocab &amp; Text </a:t>
          </a:r>
          <a:r>
            <a:rPr lang="en-US" sz="2000" dirty="0" smtClean="0">
              <a:solidFill>
                <a:schemeClr val="bg1"/>
              </a:solidFill>
            </a:rPr>
            <a:t>Structure</a:t>
          </a:r>
          <a:endParaRPr lang="en-US" sz="2000" dirty="0">
            <a:solidFill>
              <a:schemeClr val="bg1"/>
            </a:solidFill>
          </a:endParaRPr>
        </a:p>
      </dgm:t>
    </dgm:pt>
    <dgm:pt modelId="{46230196-5C6C-504D-BB7C-13CAE429ACCC}" type="parTrans" cxnId="{26F873CE-ADDF-FE4A-815C-3ABC8B4F8050}">
      <dgm:prSet/>
      <dgm:spPr/>
      <dgm:t>
        <a:bodyPr/>
        <a:lstStyle/>
        <a:p>
          <a:endParaRPr lang="en-US"/>
        </a:p>
      </dgm:t>
    </dgm:pt>
    <dgm:pt modelId="{670322AC-6BBF-3640-B4CC-253CF59A2B82}" type="sibTrans" cxnId="{26F873CE-ADDF-FE4A-815C-3ABC8B4F8050}">
      <dgm:prSet/>
      <dgm:spPr/>
      <dgm:t>
        <a:bodyPr/>
        <a:lstStyle/>
        <a:p>
          <a:endParaRPr lang="en-US"/>
        </a:p>
      </dgm:t>
    </dgm:pt>
    <dgm:pt modelId="{B13DBECD-B83A-3B45-9C98-9AA575F7C240}">
      <dgm:prSet custT="1"/>
      <dgm:spPr>
        <a:solidFill>
          <a:schemeClr val="tx1">
            <a:alpha val="90000"/>
          </a:schemeClr>
        </a:solidFill>
        <a:ln>
          <a:noFill/>
        </a:ln>
      </dgm:spPr>
      <dgm:t>
        <a:bodyPr/>
        <a:lstStyle/>
        <a:p>
          <a:r>
            <a:rPr lang="en-US" sz="2000" dirty="0" smtClean="0">
              <a:solidFill>
                <a:schemeClr val="bg1"/>
              </a:solidFill>
            </a:rPr>
            <a:t>Key Details</a:t>
          </a:r>
          <a:endParaRPr lang="en-US" sz="2000" dirty="0">
            <a:solidFill>
              <a:schemeClr val="bg1"/>
            </a:solidFill>
          </a:endParaRPr>
        </a:p>
      </dgm:t>
    </dgm:pt>
    <dgm:pt modelId="{F1DB4D09-B087-A14F-93A8-895EF0404424}" type="parTrans" cxnId="{1A5B908F-863B-4C49-8C18-937EDCE63F26}">
      <dgm:prSet/>
      <dgm:spPr/>
      <dgm:t>
        <a:bodyPr/>
        <a:lstStyle/>
        <a:p>
          <a:endParaRPr lang="en-US"/>
        </a:p>
      </dgm:t>
    </dgm:pt>
    <dgm:pt modelId="{A5BE1344-0DC3-7748-80A3-F801E13A19DA}" type="sibTrans" cxnId="{1A5B908F-863B-4C49-8C18-937EDCE63F26}">
      <dgm:prSet/>
      <dgm:spPr/>
      <dgm:t>
        <a:bodyPr/>
        <a:lstStyle/>
        <a:p>
          <a:endParaRPr lang="en-US"/>
        </a:p>
      </dgm:t>
    </dgm:pt>
    <dgm:pt modelId="{0CFCF5B2-7F49-074A-A7B9-C19C233D5593}">
      <dgm:prSet custT="1"/>
      <dgm:spPr>
        <a:solidFill>
          <a:schemeClr val="tx1">
            <a:alpha val="90000"/>
          </a:schemeClr>
        </a:solidFill>
        <a:ln>
          <a:noFill/>
        </a:ln>
      </dgm:spPr>
      <dgm:t>
        <a:bodyPr/>
        <a:lstStyle/>
        <a:p>
          <a:r>
            <a:rPr lang="en-US" sz="2000" dirty="0" smtClean="0">
              <a:solidFill>
                <a:schemeClr val="bg1"/>
              </a:solidFill>
            </a:rPr>
            <a:t>General Understandings</a:t>
          </a:r>
          <a:endParaRPr lang="en-US" sz="2000" dirty="0">
            <a:solidFill>
              <a:schemeClr val="bg1"/>
            </a:solidFill>
          </a:endParaRPr>
        </a:p>
      </dgm:t>
    </dgm:pt>
    <dgm:pt modelId="{6E0239F7-2A6A-404B-B6B0-F2CF89EB0D2F}" type="parTrans" cxnId="{19AF8177-1502-A84B-B090-ABE4BA9C1A7F}">
      <dgm:prSet/>
      <dgm:spPr/>
      <dgm:t>
        <a:bodyPr/>
        <a:lstStyle/>
        <a:p>
          <a:endParaRPr lang="en-US"/>
        </a:p>
      </dgm:t>
    </dgm:pt>
    <dgm:pt modelId="{96A0D5DE-215A-5747-93CB-B6831671FFC8}" type="sibTrans" cxnId="{19AF8177-1502-A84B-B090-ABE4BA9C1A7F}">
      <dgm:prSet/>
      <dgm:spPr/>
      <dgm:t>
        <a:bodyPr/>
        <a:lstStyle/>
        <a:p>
          <a:endParaRPr lang="en-US"/>
        </a:p>
      </dgm:t>
    </dgm:pt>
    <dgm:pt modelId="{3E424F75-8C38-1448-BD00-1DEFFB6F2558}" type="pres">
      <dgm:prSet presAssocID="{024A373D-023B-C748-861A-5A0718DA7175}" presName="compositeShape" presStyleCnt="0">
        <dgm:presLayoutVars>
          <dgm:dir/>
          <dgm:resizeHandles/>
        </dgm:presLayoutVars>
      </dgm:prSet>
      <dgm:spPr/>
    </dgm:pt>
    <dgm:pt modelId="{1495163C-DFF8-3C49-A33A-D8EAE30AA542}" type="pres">
      <dgm:prSet presAssocID="{024A373D-023B-C748-861A-5A0718DA7175}" presName="pyramid" presStyleLbl="node1" presStyleIdx="0" presStyleCnt="1" custLinFactNeighborX="10467" custLinFactNeighborY="-2"/>
      <dgm:spPr>
        <a:prstGeom prst="upArrow">
          <a:avLst/>
        </a:prstGeom>
        <a:solidFill>
          <a:schemeClr val="tx1"/>
        </a:solidFill>
        <a:ln>
          <a:solidFill>
            <a:srgbClr val="00B0F0"/>
          </a:solidFill>
        </a:ln>
      </dgm:spPr>
    </dgm:pt>
    <dgm:pt modelId="{A3662652-3A20-4844-B402-271765084CA0}" type="pres">
      <dgm:prSet presAssocID="{024A373D-023B-C748-861A-5A0718DA7175}" presName="theList" presStyleCnt="0"/>
      <dgm:spPr/>
    </dgm:pt>
    <dgm:pt modelId="{8B71AC00-B6FC-1D4D-9D98-F5204AF18890}" type="pres">
      <dgm:prSet presAssocID="{C71FD838-BC21-C84F-ABB8-12AE4E3A6DA0}" presName="aNode" presStyleLbl="fgAcc1" presStyleIdx="0" presStyleCnt="6" custScaleX="97056" custScaleY="57479" custLinFactY="80062" custLinFactNeighborX="-34482" custLinFactNeighborY="100000">
        <dgm:presLayoutVars>
          <dgm:bulletEnabled val="1"/>
        </dgm:presLayoutVars>
      </dgm:prSet>
      <dgm:spPr/>
      <dgm:t>
        <a:bodyPr/>
        <a:lstStyle/>
        <a:p>
          <a:endParaRPr lang="en-US"/>
        </a:p>
      </dgm:t>
    </dgm:pt>
    <dgm:pt modelId="{7C401003-738D-7940-9CB7-7BF6D37C0299}" type="pres">
      <dgm:prSet presAssocID="{C71FD838-BC21-C84F-ABB8-12AE4E3A6DA0}" presName="aSpace" presStyleCnt="0"/>
      <dgm:spPr/>
    </dgm:pt>
    <dgm:pt modelId="{15BE54F6-B140-184E-8234-33BEAACB49A5}" type="pres">
      <dgm:prSet presAssocID="{0D165663-183F-7E4E-AF6D-FC34E38BEF4A}" presName="aNode" presStyleLbl="fgAcc1" presStyleIdx="1" presStyleCnt="6" custScaleX="71037" custScaleY="42095" custLinFactY="89641" custLinFactNeighborX="-34283" custLinFactNeighborY="100000">
        <dgm:presLayoutVars>
          <dgm:bulletEnabled val="1"/>
        </dgm:presLayoutVars>
      </dgm:prSet>
      <dgm:spPr/>
      <dgm:t>
        <a:bodyPr/>
        <a:lstStyle/>
        <a:p>
          <a:endParaRPr lang="en-US"/>
        </a:p>
      </dgm:t>
    </dgm:pt>
    <dgm:pt modelId="{543B393B-2D92-AC40-BC05-00C1EA03CA6D}" type="pres">
      <dgm:prSet presAssocID="{0D165663-183F-7E4E-AF6D-FC34E38BEF4A}" presName="aSpace" presStyleCnt="0"/>
      <dgm:spPr/>
    </dgm:pt>
    <dgm:pt modelId="{42C19DFF-2D9A-5643-AE58-D80A9A14D2EC}" type="pres">
      <dgm:prSet presAssocID="{1DB75B60-E6FF-F443-9EF8-CE35C693AF6B}" presName="aNode" presStyleLbl="fgAcc1" presStyleIdx="2" presStyleCnt="6" custScaleX="29791" custScaleY="45973" custLinFactY="60759" custLinFactNeighborX="-34307" custLinFactNeighborY="100000">
        <dgm:presLayoutVars>
          <dgm:bulletEnabled val="1"/>
        </dgm:presLayoutVars>
      </dgm:prSet>
      <dgm:spPr/>
      <dgm:t>
        <a:bodyPr/>
        <a:lstStyle/>
        <a:p>
          <a:endParaRPr lang="en-US"/>
        </a:p>
      </dgm:t>
    </dgm:pt>
    <dgm:pt modelId="{28471C83-1A82-5D4A-9565-8F1B8DAD69CC}" type="pres">
      <dgm:prSet presAssocID="{1DB75B60-E6FF-F443-9EF8-CE35C693AF6B}" presName="aSpace" presStyleCnt="0"/>
      <dgm:spPr/>
    </dgm:pt>
    <dgm:pt modelId="{D6C73D77-FCED-8343-81C1-A17ACA67F260}" type="pres">
      <dgm:prSet presAssocID="{465BF1E9-415F-E841-8619-936DAE0296B5}" presName="aNode" presStyleLbl="fgAcc1" presStyleIdx="3" presStyleCnt="6" custScaleX="37294" custScaleY="33723" custLinFactY="46657" custLinFactNeighborX="-33805" custLinFactNeighborY="100000">
        <dgm:presLayoutVars>
          <dgm:bulletEnabled val="1"/>
        </dgm:presLayoutVars>
      </dgm:prSet>
      <dgm:spPr/>
      <dgm:t>
        <a:bodyPr/>
        <a:lstStyle/>
        <a:p>
          <a:endParaRPr lang="en-US"/>
        </a:p>
      </dgm:t>
    </dgm:pt>
    <dgm:pt modelId="{540156E5-97C5-8141-9DBF-B56E45B57CF6}" type="pres">
      <dgm:prSet presAssocID="{465BF1E9-415F-E841-8619-936DAE0296B5}" presName="aSpace" presStyleCnt="0"/>
      <dgm:spPr/>
    </dgm:pt>
    <dgm:pt modelId="{A378ED57-D1B6-DC40-800B-F48E0FAE9B34}" type="pres">
      <dgm:prSet presAssocID="{B13DBECD-B83A-3B45-9C98-9AA575F7C240}" presName="aNode" presStyleLbl="fgAcc1" presStyleIdx="4" presStyleCnt="6" custScaleX="74127" custScaleY="28528" custLinFactY="47905" custLinFactNeighborX="-34482" custLinFactNeighborY="100000">
        <dgm:presLayoutVars>
          <dgm:bulletEnabled val="1"/>
        </dgm:presLayoutVars>
      </dgm:prSet>
      <dgm:spPr/>
      <dgm:t>
        <a:bodyPr/>
        <a:lstStyle/>
        <a:p>
          <a:endParaRPr lang="en-US"/>
        </a:p>
      </dgm:t>
    </dgm:pt>
    <dgm:pt modelId="{A915E300-F0AC-6A4A-BBE1-BAE7ACF59C62}" type="pres">
      <dgm:prSet presAssocID="{B13DBECD-B83A-3B45-9C98-9AA575F7C240}" presName="aSpace" presStyleCnt="0"/>
      <dgm:spPr/>
    </dgm:pt>
    <dgm:pt modelId="{20ED39E7-6F07-7D4C-AF11-3983FAD7FBB0}" type="pres">
      <dgm:prSet presAssocID="{0CFCF5B2-7F49-074A-A7B9-C19C233D5593}" presName="aNode" presStyleLbl="fgAcc1" presStyleIdx="5" presStyleCnt="6" custScaleX="74124" custScaleY="40581" custLinFactY="43554" custLinFactNeighborX="-34306" custLinFactNeighborY="100000">
        <dgm:presLayoutVars>
          <dgm:bulletEnabled val="1"/>
        </dgm:presLayoutVars>
      </dgm:prSet>
      <dgm:spPr/>
      <dgm:t>
        <a:bodyPr/>
        <a:lstStyle/>
        <a:p>
          <a:endParaRPr lang="en-US"/>
        </a:p>
      </dgm:t>
    </dgm:pt>
    <dgm:pt modelId="{0D9D5C4E-8D89-284D-BFBD-47E21692A6C3}" type="pres">
      <dgm:prSet presAssocID="{0CFCF5B2-7F49-074A-A7B9-C19C233D5593}" presName="aSpace" presStyleCnt="0"/>
      <dgm:spPr/>
    </dgm:pt>
  </dgm:ptLst>
  <dgm:cxnLst>
    <dgm:cxn modelId="{BDB6F979-A8CF-0746-A701-1C6F3F42C72D}" srcId="{024A373D-023B-C748-861A-5A0718DA7175}" destId="{0D165663-183F-7E4E-AF6D-FC34E38BEF4A}" srcOrd="1" destOrd="0" parTransId="{8C1B99AB-79E8-8042-B821-AE47F1F1842B}" sibTransId="{E4C7C5E5-6D4B-0144-B2E4-6A3CC96CA4D4}"/>
    <dgm:cxn modelId="{7FBB081B-469C-3C40-AD17-0D75B1590D8A}" type="presOf" srcId="{B13DBECD-B83A-3B45-9C98-9AA575F7C240}" destId="{A378ED57-D1B6-DC40-800B-F48E0FAE9B34}" srcOrd="0" destOrd="0" presId="urn:microsoft.com/office/officeart/2005/8/layout/pyramid2"/>
    <dgm:cxn modelId="{F5FBA4A7-AD66-4945-B1BB-D10DE13FFBA5}" type="presOf" srcId="{1DB75B60-E6FF-F443-9EF8-CE35C693AF6B}" destId="{42C19DFF-2D9A-5643-AE58-D80A9A14D2EC}" srcOrd="0" destOrd="0" presId="urn:microsoft.com/office/officeart/2005/8/layout/pyramid2"/>
    <dgm:cxn modelId="{381FF0CC-8380-7344-80F9-2F8654799D5D}" srcId="{024A373D-023B-C748-861A-5A0718DA7175}" destId="{1DB75B60-E6FF-F443-9EF8-CE35C693AF6B}" srcOrd="2" destOrd="0" parTransId="{BBBEE8EA-5F39-2D4A-8C35-F3954BE79062}" sibTransId="{53EDF392-F826-C14D-95D3-FB3551EBF1E0}"/>
    <dgm:cxn modelId="{1A5B908F-863B-4C49-8C18-937EDCE63F26}" srcId="{024A373D-023B-C748-861A-5A0718DA7175}" destId="{B13DBECD-B83A-3B45-9C98-9AA575F7C240}" srcOrd="4" destOrd="0" parTransId="{F1DB4D09-B087-A14F-93A8-895EF0404424}" sibTransId="{A5BE1344-0DC3-7748-80A3-F801E13A19DA}"/>
    <dgm:cxn modelId="{82E22052-1A59-0246-866E-51220D930202}" type="presOf" srcId="{024A373D-023B-C748-861A-5A0718DA7175}" destId="{3E424F75-8C38-1448-BD00-1DEFFB6F2558}" srcOrd="0" destOrd="0" presId="urn:microsoft.com/office/officeart/2005/8/layout/pyramid2"/>
    <dgm:cxn modelId="{19AF8177-1502-A84B-B090-ABE4BA9C1A7F}" srcId="{024A373D-023B-C748-861A-5A0718DA7175}" destId="{0CFCF5B2-7F49-074A-A7B9-C19C233D5593}" srcOrd="5" destOrd="0" parTransId="{6E0239F7-2A6A-404B-B6B0-F2CF89EB0D2F}" sibTransId="{96A0D5DE-215A-5747-93CB-B6831671FFC8}"/>
    <dgm:cxn modelId="{26F873CE-ADDF-FE4A-815C-3ABC8B4F8050}" srcId="{024A373D-023B-C748-861A-5A0718DA7175}" destId="{465BF1E9-415F-E841-8619-936DAE0296B5}" srcOrd="3" destOrd="0" parTransId="{46230196-5C6C-504D-BB7C-13CAE429ACCC}" sibTransId="{670322AC-6BBF-3640-B4CC-253CF59A2B82}"/>
    <dgm:cxn modelId="{8E2F8900-2AE5-A549-AD1D-7BB80D6A7DE6}" srcId="{024A373D-023B-C748-861A-5A0718DA7175}" destId="{C71FD838-BC21-C84F-ABB8-12AE4E3A6DA0}" srcOrd="0" destOrd="0" parTransId="{58B10A5A-8B75-3D40-8675-B54C2CAB91F8}" sibTransId="{5B0D3FA5-B278-FC49-80DA-25E676A3AEF5}"/>
    <dgm:cxn modelId="{CC24C2E3-2613-984F-A671-E8D53CE31F6D}" type="presOf" srcId="{465BF1E9-415F-E841-8619-936DAE0296B5}" destId="{D6C73D77-FCED-8343-81C1-A17ACA67F260}" srcOrd="0" destOrd="0" presId="urn:microsoft.com/office/officeart/2005/8/layout/pyramid2"/>
    <dgm:cxn modelId="{0E9E0F69-6317-2F46-B548-6BAFACF30EFB}" type="presOf" srcId="{0D165663-183F-7E4E-AF6D-FC34E38BEF4A}" destId="{15BE54F6-B140-184E-8234-33BEAACB49A5}" srcOrd="0" destOrd="0" presId="urn:microsoft.com/office/officeart/2005/8/layout/pyramid2"/>
    <dgm:cxn modelId="{547D81FD-C789-C945-B430-AEE70C75D9B4}" type="presOf" srcId="{C71FD838-BC21-C84F-ABB8-12AE4E3A6DA0}" destId="{8B71AC00-B6FC-1D4D-9D98-F5204AF18890}" srcOrd="0" destOrd="0" presId="urn:microsoft.com/office/officeart/2005/8/layout/pyramid2"/>
    <dgm:cxn modelId="{AFD21CB9-B7C2-9942-9D2F-689181355AE5}" type="presOf" srcId="{0CFCF5B2-7F49-074A-A7B9-C19C233D5593}" destId="{20ED39E7-6F07-7D4C-AF11-3983FAD7FBB0}" srcOrd="0" destOrd="0" presId="urn:microsoft.com/office/officeart/2005/8/layout/pyramid2"/>
    <dgm:cxn modelId="{A73C185B-2100-EC48-975F-7D6F91A4557B}" type="presParOf" srcId="{3E424F75-8C38-1448-BD00-1DEFFB6F2558}" destId="{1495163C-DFF8-3C49-A33A-D8EAE30AA542}" srcOrd="0" destOrd="0" presId="urn:microsoft.com/office/officeart/2005/8/layout/pyramid2"/>
    <dgm:cxn modelId="{DC5BEBA9-D651-A84C-94AF-927994C1F7B2}" type="presParOf" srcId="{3E424F75-8C38-1448-BD00-1DEFFB6F2558}" destId="{A3662652-3A20-4844-B402-271765084CA0}" srcOrd="1" destOrd="0" presId="urn:microsoft.com/office/officeart/2005/8/layout/pyramid2"/>
    <dgm:cxn modelId="{0B0105ED-2749-D640-8257-726D752E8851}" type="presParOf" srcId="{A3662652-3A20-4844-B402-271765084CA0}" destId="{8B71AC00-B6FC-1D4D-9D98-F5204AF18890}" srcOrd="0" destOrd="0" presId="urn:microsoft.com/office/officeart/2005/8/layout/pyramid2"/>
    <dgm:cxn modelId="{E73148F3-C769-A344-AB0F-1FAAFF415844}" type="presParOf" srcId="{A3662652-3A20-4844-B402-271765084CA0}" destId="{7C401003-738D-7940-9CB7-7BF6D37C0299}" srcOrd="1" destOrd="0" presId="urn:microsoft.com/office/officeart/2005/8/layout/pyramid2"/>
    <dgm:cxn modelId="{40585226-5961-984E-B7F2-567187FB4A01}" type="presParOf" srcId="{A3662652-3A20-4844-B402-271765084CA0}" destId="{15BE54F6-B140-184E-8234-33BEAACB49A5}" srcOrd="2" destOrd="0" presId="urn:microsoft.com/office/officeart/2005/8/layout/pyramid2"/>
    <dgm:cxn modelId="{4080EE35-7CA3-0C46-B33E-74041911965B}" type="presParOf" srcId="{A3662652-3A20-4844-B402-271765084CA0}" destId="{543B393B-2D92-AC40-BC05-00C1EA03CA6D}" srcOrd="3" destOrd="0" presId="urn:microsoft.com/office/officeart/2005/8/layout/pyramid2"/>
    <dgm:cxn modelId="{61BFAEF9-7BD9-754A-93C1-10A326A86228}" type="presParOf" srcId="{A3662652-3A20-4844-B402-271765084CA0}" destId="{42C19DFF-2D9A-5643-AE58-D80A9A14D2EC}" srcOrd="4" destOrd="0" presId="urn:microsoft.com/office/officeart/2005/8/layout/pyramid2"/>
    <dgm:cxn modelId="{C0FA0F12-400A-174B-B0C0-92706AF94044}" type="presParOf" srcId="{A3662652-3A20-4844-B402-271765084CA0}" destId="{28471C83-1A82-5D4A-9565-8F1B8DAD69CC}" srcOrd="5" destOrd="0" presId="urn:microsoft.com/office/officeart/2005/8/layout/pyramid2"/>
    <dgm:cxn modelId="{7E82B92C-4DD1-114C-A487-35EEA6611DDB}" type="presParOf" srcId="{A3662652-3A20-4844-B402-271765084CA0}" destId="{D6C73D77-FCED-8343-81C1-A17ACA67F260}" srcOrd="6" destOrd="0" presId="urn:microsoft.com/office/officeart/2005/8/layout/pyramid2"/>
    <dgm:cxn modelId="{72C6BCAD-9F1D-6E40-ADC4-FD3592BA36B2}" type="presParOf" srcId="{A3662652-3A20-4844-B402-271765084CA0}" destId="{540156E5-97C5-8141-9DBF-B56E45B57CF6}" srcOrd="7" destOrd="0" presId="urn:microsoft.com/office/officeart/2005/8/layout/pyramid2"/>
    <dgm:cxn modelId="{AAA05BC1-E765-0E49-B062-F9B1517BDED2}" type="presParOf" srcId="{A3662652-3A20-4844-B402-271765084CA0}" destId="{A378ED57-D1B6-DC40-800B-F48E0FAE9B34}" srcOrd="8" destOrd="0" presId="urn:microsoft.com/office/officeart/2005/8/layout/pyramid2"/>
    <dgm:cxn modelId="{60E223E5-C358-8A4E-9D8E-8525CA7ACCDC}" type="presParOf" srcId="{A3662652-3A20-4844-B402-271765084CA0}" destId="{A915E300-F0AC-6A4A-BBE1-BAE7ACF59C62}" srcOrd="9" destOrd="0" presId="urn:microsoft.com/office/officeart/2005/8/layout/pyramid2"/>
    <dgm:cxn modelId="{1458CB8C-9666-F54E-A339-DA214D884DE6}" type="presParOf" srcId="{A3662652-3A20-4844-B402-271765084CA0}" destId="{20ED39E7-6F07-7D4C-AF11-3983FAD7FBB0}" srcOrd="10" destOrd="0" presId="urn:microsoft.com/office/officeart/2005/8/layout/pyramid2"/>
    <dgm:cxn modelId="{75F2DF87-B406-9946-9DC7-5C2206692D32}" type="presParOf" srcId="{A3662652-3A20-4844-B402-271765084CA0}" destId="{0D9D5C4E-8D89-284D-BFBD-47E21692A6C3}" srcOrd="11"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211AEF-054C-4B40-8398-8459C884DD5B}">
      <dsp:nvSpPr>
        <dsp:cNvPr id="0" name=""/>
        <dsp:cNvSpPr/>
      </dsp:nvSpPr>
      <dsp:spPr>
        <a:xfrm>
          <a:off x="49068" y="1029489"/>
          <a:ext cx="8460068" cy="1232108"/>
        </a:xfrm>
        <a:prstGeom prst="rightArrow">
          <a:avLst>
            <a:gd name="adj1" fmla="val 50000"/>
            <a:gd name="adj2" fmla="val 50000"/>
          </a:avLst>
        </a:prstGeom>
        <a:solidFill>
          <a:schemeClr val="accent1"/>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67640" tIns="167640" rIns="254000" bIns="195597" numCol="1" spcCol="1270" anchor="ctr" anchorCtr="0">
          <a:noAutofit/>
        </a:bodyPr>
        <a:lstStyle/>
        <a:p>
          <a:pPr lvl="0" algn="l" defTabSz="1955800">
            <a:lnSpc>
              <a:spcPct val="90000"/>
            </a:lnSpc>
            <a:spcBef>
              <a:spcPct val="0"/>
            </a:spcBef>
            <a:spcAft>
              <a:spcPct val="35000"/>
            </a:spcAft>
          </a:pPr>
          <a:r>
            <a:rPr lang="en-US" sz="4400" kern="1200" dirty="0" smtClean="0">
              <a:effectLst>
                <a:outerShdw blurRad="50800" dist="38100" dir="5400000" algn="t" rotWithShape="0">
                  <a:prstClr val="black">
                    <a:alpha val="40000"/>
                  </a:prstClr>
                </a:outerShdw>
              </a:effectLst>
            </a:rPr>
            <a:t>Text</a:t>
          </a:r>
          <a:endParaRPr lang="en-US" sz="4400" kern="1200" dirty="0">
            <a:effectLst>
              <a:outerShdw blurRad="50800" dist="38100" dir="5400000" algn="t" rotWithShape="0">
                <a:prstClr val="black">
                  <a:alpha val="40000"/>
                </a:prstClr>
              </a:outerShdw>
            </a:effectLst>
          </a:endParaRPr>
        </a:p>
      </dsp:txBody>
      <dsp:txXfrm>
        <a:off x="49068" y="1337516"/>
        <a:ext cx="8152041" cy="616054"/>
      </dsp:txXfrm>
    </dsp:sp>
    <dsp:sp modelId="{C8039538-94B5-6547-B1C7-6EBB9A602012}">
      <dsp:nvSpPr>
        <dsp:cNvPr id="0" name=""/>
        <dsp:cNvSpPr/>
      </dsp:nvSpPr>
      <dsp:spPr>
        <a:xfrm>
          <a:off x="90999" y="1870827"/>
          <a:ext cx="2605701" cy="2373494"/>
        </a:xfrm>
        <a:prstGeom prst="rect">
          <a:avLst/>
        </a:prstGeom>
        <a:solidFill>
          <a:schemeClr val="accent1">
            <a:lumMod val="20000"/>
            <a:lumOff val="8000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l" defTabSz="1244600">
            <a:lnSpc>
              <a:spcPct val="90000"/>
            </a:lnSpc>
            <a:spcBef>
              <a:spcPct val="0"/>
            </a:spcBef>
            <a:spcAft>
              <a:spcPct val="35000"/>
            </a:spcAft>
          </a:pPr>
          <a:r>
            <a:rPr lang="en-US" sz="2800" i="1" kern="1200" dirty="0" smtClean="0"/>
            <a:t>Quantitative </a:t>
          </a:r>
          <a:endParaRPr lang="en-US" sz="2800" i="1" kern="1200" dirty="0"/>
        </a:p>
        <a:p>
          <a:pPr lvl="0" algn="l" defTabSz="1244600">
            <a:lnSpc>
              <a:spcPct val="90000"/>
            </a:lnSpc>
            <a:spcBef>
              <a:spcPct val="0"/>
            </a:spcBef>
            <a:spcAft>
              <a:spcPct val="35000"/>
            </a:spcAft>
          </a:pPr>
          <a:r>
            <a:rPr lang="en-US" sz="2800" i="1" kern="1200" dirty="0" smtClean="0"/>
            <a:t>Qualitative</a:t>
          </a:r>
          <a:endParaRPr lang="en-US" sz="2800" i="1" kern="1200" dirty="0"/>
        </a:p>
      </dsp:txBody>
      <dsp:txXfrm>
        <a:off x="90999" y="1870827"/>
        <a:ext cx="2605701" cy="2373494"/>
      </dsp:txXfrm>
    </dsp:sp>
    <dsp:sp modelId="{9BD1194F-4168-2D47-B344-243706C4005B}">
      <dsp:nvSpPr>
        <dsp:cNvPr id="0" name=""/>
        <dsp:cNvSpPr/>
      </dsp:nvSpPr>
      <dsp:spPr>
        <a:xfrm>
          <a:off x="2189152" y="1331396"/>
          <a:ext cx="6228988" cy="1232108"/>
        </a:xfrm>
        <a:prstGeom prst="rightArrow">
          <a:avLst>
            <a:gd name="adj1" fmla="val 50000"/>
            <a:gd name="adj2" fmla="val 50000"/>
          </a:avLst>
        </a:prstGeom>
        <a:solidFill>
          <a:schemeClr val="accent4"/>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67640" tIns="167640" rIns="254000" bIns="195597" numCol="1" spcCol="1270" anchor="ctr" anchorCtr="0">
          <a:noAutofit/>
        </a:bodyPr>
        <a:lstStyle/>
        <a:p>
          <a:pPr lvl="0" algn="l" defTabSz="1955800">
            <a:lnSpc>
              <a:spcPct val="90000"/>
            </a:lnSpc>
            <a:spcBef>
              <a:spcPct val="0"/>
            </a:spcBef>
            <a:spcAft>
              <a:spcPct val="35000"/>
            </a:spcAft>
          </a:pPr>
          <a:r>
            <a:rPr lang="en-US" sz="4400" kern="1200" dirty="0" smtClean="0">
              <a:effectLst>
                <a:outerShdw blurRad="50800" dist="38100" dir="5400000" algn="t" rotWithShape="0">
                  <a:prstClr val="black">
                    <a:alpha val="40000"/>
                  </a:prstClr>
                </a:outerShdw>
              </a:effectLst>
            </a:rPr>
            <a:t>Reader</a:t>
          </a:r>
          <a:endParaRPr lang="en-US" sz="4400" kern="1200" dirty="0">
            <a:effectLst>
              <a:outerShdw blurRad="50800" dist="38100" dir="5400000" algn="t" rotWithShape="0">
                <a:prstClr val="black">
                  <a:alpha val="40000"/>
                </a:prstClr>
              </a:outerShdw>
            </a:effectLst>
          </a:endParaRPr>
        </a:p>
      </dsp:txBody>
      <dsp:txXfrm>
        <a:off x="2189152" y="1639423"/>
        <a:ext cx="5920961" cy="616054"/>
      </dsp:txXfrm>
    </dsp:sp>
    <dsp:sp modelId="{EE209C52-FA34-2241-A5C1-92D21B3D578C}">
      <dsp:nvSpPr>
        <dsp:cNvPr id="0" name=""/>
        <dsp:cNvSpPr/>
      </dsp:nvSpPr>
      <dsp:spPr>
        <a:xfrm>
          <a:off x="2158610" y="2281530"/>
          <a:ext cx="3543310" cy="2373494"/>
        </a:xfrm>
        <a:prstGeom prst="rect">
          <a:avLst/>
        </a:prstGeom>
        <a:solidFill>
          <a:schemeClr val="accent4">
            <a:lumMod val="20000"/>
            <a:lumOff val="8000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l" defTabSz="1244600">
            <a:lnSpc>
              <a:spcPct val="90000"/>
            </a:lnSpc>
            <a:spcBef>
              <a:spcPct val="0"/>
            </a:spcBef>
            <a:spcAft>
              <a:spcPct val="35000"/>
            </a:spcAft>
          </a:pPr>
          <a:r>
            <a:rPr lang="en-US" sz="2800" i="1" kern="1200" dirty="0" smtClean="0"/>
            <a:t>Cognitive capabilities</a:t>
          </a:r>
          <a:endParaRPr lang="en-US" sz="2800" i="1" kern="1200" dirty="0"/>
        </a:p>
        <a:p>
          <a:pPr lvl="0" algn="l" defTabSz="1244600">
            <a:lnSpc>
              <a:spcPct val="90000"/>
            </a:lnSpc>
            <a:spcBef>
              <a:spcPct val="0"/>
            </a:spcBef>
            <a:spcAft>
              <a:spcPct val="35000"/>
            </a:spcAft>
          </a:pPr>
          <a:r>
            <a:rPr lang="en-US" sz="2800" i="1" kern="1200" dirty="0" smtClean="0"/>
            <a:t>Motivation</a:t>
          </a:r>
          <a:endParaRPr lang="en-US" sz="2800" i="1" kern="1200" dirty="0"/>
        </a:p>
        <a:p>
          <a:pPr lvl="0" algn="l" defTabSz="1244600">
            <a:lnSpc>
              <a:spcPct val="90000"/>
            </a:lnSpc>
            <a:spcBef>
              <a:spcPct val="0"/>
            </a:spcBef>
            <a:spcAft>
              <a:spcPct val="35000"/>
            </a:spcAft>
          </a:pPr>
          <a:r>
            <a:rPr lang="en-US" sz="2800" i="1" kern="1200" dirty="0" smtClean="0"/>
            <a:t>Knowledge</a:t>
          </a:r>
          <a:endParaRPr lang="en-US" sz="2800" i="1" kern="1200" dirty="0"/>
        </a:p>
        <a:p>
          <a:pPr lvl="0" algn="l" defTabSz="1244600">
            <a:lnSpc>
              <a:spcPct val="90000"/>
            </a:lnSpc>
            <a:spcBef>
              <a:spcPct val="0"/>
            </a:spcBef>
            <a:spcAft>
              <a:spcPct val="35000"/>
            </a:spcAft>
          </a:pPr>
          <a:r>
            <a:rPr lang="en-US" sz="2800" i="1" kern="1200" dirty="0" smtClean="0"/>
            <a:t>Experience</a:t>
          </a:r>
          <a:endParaRPr lang="en-US" sz="2800" i="1" kern="1200" dirty="0"/>
        </a:p>
      </dsp:txBody>
      <dsp:txXfrm>
        <a:off x="2158610" y="2281530"/>
        <a:ext cx="3543310" cy="2373494"/>
      </dsp:txXfrm>
    </dsp:sp>
    <dsp:sp modelId="{9A772FB0-939D-0340-8CEE-7A5F1CF82570}">
      <dsp:nvSpPr>
        <dsp:cNvPr id="0" name=""/>
        <dsp:cNvSpPr/>
      </dsp:nvSpPr>
      <dsp:spPr>
        <a:xfrm>
          <a:off x="5515585" y="1666509"/>
          <a:ext cx="2920421" cy="1232108"/>
        </a:xfrm>
        <a:prstGeom prst="rightArrow">
          <a:avLst>
            <a:gd name="adj1" fmla="val 50000"/>
            <a:gd name="adj2" fmla="val 50000"/>
          </a:avLst>
        </a:prstGeom>
        <a:solidFill>
          <a:schemeClr val="accent3">
            <a:lumMod val="7500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67640" tIns="167640" rIns="254000" bIns="195597" numCol="1" spcCol="1270" anchor="ctr" anchorCtr="0">
          <a:noAutofit/>
        </a:bodyPr>
        <a:lstStyle/>
        <a:p>
          <a:pPr lvl="0" algn="l" defTabSz="1955800">
            <a:lnSpc>
              <a:spcPct val="90000"/>
            </a:lnSpc>
            <a:spcBef>
              <a:spcPct val="0"/>
            </a:spcBef>
            <a:spcAft>
              <a:spcPct val="35000"/>
            </a:spcAft>
          </a:pPr>
          <a:r>
            <a:rPr lang="en-US" sz="4400" kern="1200" dirty="0" smtClean="0">
              <a:effectLst>
                <a:outerShdw blurRad="50800" dist="38100" dir="5400000" algn="t" rotWithShape="0">
                  <a:prstClr val="black">
                    <a:alpha val="40000"/>
                  </a:prstClr>
                </a:outerShdw>
              </a:effectLst>
            </a:rPr>
            <a:t>Task</a:t>
          </a:r>
          <a:endParaRPr lang="en-US" sz="4400" kern="1200" dirty="0">
            <a:effectLst>
              <a:outerShdw blurRad="50800" dist="38100" dir="5400000" algn="t" rotWithShape="0">
                <a:prstClr val="black">
                  <a:alpha val="40000"/>
                </a:prstClr>
              </a:outerShdw>
            </a:effectLst>
          </a:endParaRPr>
        </a:p>
      </dsp:txBody>
      <dsp:txXfrm>
        <a:off x="5515585" y="1974536"/>
        <a:ext cx="2612394" cy="616054"/>
      </dsp:txXfrm>
    </dsp:sp>
    <dsp:sp modelId="{03717AFC-E004-1F46-B1F1-A1BCCB32D594}">
      <dsp:nvSpPr>
        <dsp:cNvPr id="0" name=""/>
        <dsp:cNvSpPr/>
      </dsp:nvSpPr>
      <dsp:spPr>
        <a:xfrm>
          <a:off x="5575804" y="2571295"/>
          <a:ext cx="2313211" cy="2338758"/>
        </a:xfrm>
        <a:prstGeom prst="rect">
          <a:avLst/>
        </a:prstGeom>
        <a:solidFill>
          <a:schemeClr val="accent3">
            <a:lumMod val="20000"/>
            <a:lumOff val="8000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l" defTabSz="1244600">
            <a:lnSpc>
              <a:spcPct val="90000"/>
            </a:lnSpc>
            <a:spcBef>
              <a:spcPct val="0"/>
            </a:spcBef>
            <a:spcAft>
              <a:spcPct val="35000"/>
            </a:spcAft>
          </a:pPr>
          <a:r>
            <a:rPr lang="en-US" sz="2800" i="1" kern="1200" dirty="0" smtClean="0"/>
            <a:t>Teacher-led</a:t>
          </a:r>
        </a:p>
        <a:p>
          <a:pPr lvl="0" algn="l" defTabSz="1244600">
            <a:lnSpc>
              <a:spcPct val="90000"/>
            </a:lnSpc>
            <a:spcBef>
              <a:spcPct val="0"/>
            </a:spcBef>
            <a:spcAft>
              <a:spcPct val="35000"/>
            </a:spcAft>
          </a:pPr>
          <a:r>
            <a:rPr lang="en-US" sz="2800" i="1" kern="1200" dirty="0" smtClean="0"/>
            <a:t>Peer-led</a:t>
          </a:r>
          <a:endParaRPr lang="en-US" sz="2800" i="1" kern="1200" dirty="0"/>
        </a:p>
        <a:p>
          <a:pPr lvl="0" algn="l" defTabSz="1244600">
            <a:lnSpc>
              <a:spcPct val="90000"/>
            </a:lnSpc>
            <a:spcBef>
              <a:spcPct val="0"/>
            </a:spcBef>
            <a:spcAft>
              <a:spcPct val="35000"/>
            </a:spcAft>
          </a:pPr>
          <a:r>
            <a:rPr lang="en-US" sz="2800" i="1" kern="1200" dirty="0" smtClean="0"/>
            <a:t>Independent</a:t>
          </a:r>
          <a:endParaRPr lang="en-US" sz="2800" i="1" kern="1200" dirty="0"/>
        </a:p>
      </dsp:txBody>
      <dsp:txXfrm>
        <a:off x="5575804" y="2571295"/>
        <a:ext cx="2313211" cy="233875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EC018C-67EB-E544-8D16-ECF3E0A8A61B}">
      <dsp:nvSpPr>
        <dsp:cNvPr id="0" name=""/>
        <dsp:cNvSpPr/>
      </dsp:nvSpPr>
      <dsp:spPr>
        <a:xfrm>
          <a:off x="5668699" y="2963842"/>
          <a:ext cx="3281555" cy="2273652"/>
        </a:xfrm>
        <a:prstGeom prst="roundRect">
          <a:avLst>
            <a:gd name="adj" fmla="val 10000"/>
          </a:avLst>
        </a:prstGeom>
        <a:solidFill>
          <a:schemeClr val="accent1">
            <a:lumMod val="20000"/>
            <a:lumOff val="80000"/>
            <a:alpha val="9000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68580" tIns="68580" rIns="68580" bIns="68580" numCol="1" spcCol="1270" anchor="t" anchorCtr="0">
          <a:noAutofit/>
        </a:bodyPr>
        <a:lstStyle/>
        <a:p>
          <a:pPr marL="171450" lvl="1" indent="-171450" algn="l" defTabSz="800100">
            <a:lnSpc>
              <a:spcPct val="90000"/>
            </a:lnSpc>
            <a:spcBef>
              <a:spcPct val="0"/>
            </a:spcBef>
            <a:spcAft>
              <a:spcPct val="15000"/>
            </a:spcAft>
            <a:buChar char="••"/>
          </a:pPr>
          <a:r>
            <a:rPr lang="en-US" sz="1800" kern="1200" dirty="0" smtClean="0"/>
            <a:t>Background</a:t>
          </a:r>
          <a:endParaRPr lang="en-US" sz="1800" kern="1200" dirty="0"/>
        </a:p>
        <a:p>
          <a:pPr marL="171450" lvl="1" indent="-171450" algn="l" defTabSz="800100">
            <a:lnSpc>
              <a:spcPct val="90000"/>
            </a:lnSpc>
            <a:spcBef>
              <a:spcPct val="0"/>
            </a:spcBef>
            <a:spcAft>
              <a:spcPct val="15000"/>
            </a:spcAft>
            <a:buChar char="••"/>
          </a:pPr>
          <a:r>
            <a:rPr lang="en-US" sz="1800" kern="1200" dirty="0" smtClean="0"/>
            <a:t>Prior</a:t>
          </a:r>
          <a:endParaRPr lang="en-US" sz="1800" kern="1200" dirty="0"/>
        </a:p>
        <a:p>
          <a:pPr marL="171450" lvl="1" indent="-171450" algn="l" defTabSz="800100">
            <a:lnSpc>
              <a:spcPct val="90000"/>
            </a:lnSpc>
            <a:spcBef>
              <a:spcPct val="0"/>
            </a:spcBef>
            <a:spcAft>
              <a:spcPct val="15000"/>
            </a:spcAft>
            <a:buChar char="••"/>
          </a:pPr>
          <a:r>
            <a:rPr lang="en-US" sz="1800" kern="1200" dirty="0" smtClean="0"/>
            <a:t>Cultural</a:t>
          </a:r>
          <a:endParaRPr lang="en-US" sz="1800" kern="1200" dirty="0"/>
        </a:p>
        <a:p>
          <a:pPr marL="171450" lvl="1" indent="-171450" algn="l" defTabSz="800100">
            <a:lnSpc>
              <a:spcPct val="90000"/>
            </a:lnSpc>
            <a:spcBef>
              <a:spcPct val="0"/>
            </a:spcBef>
            <a:spcAft>
              <a:spcPct val="15000"/>
            </a:spcAft>
            <a:buChar char="••"/>
          </a:pPr>
          <a:r>
            <a:rPr lang="en-US" sz="1800" kern="1200" dirty="0" smtClean="0"/>
            <a:t>Vocabulary</a:t>
          </a:r>
          <a:endParaRPr lang="en-US" sz="1800" kern="1200" dirty="0"/>
        </a:p>
      </dsp:txBody>
      <dsp:txXfrm>
        <a:off x="6703110" y="3582200"/>
        <a:ext cx="2197198" cy="1605349"/>
      </dsp:txXfrm>
    </dsp:sp>
    <dsp:sp modelId="{99FECD03-1DFE-4541-AC0D-B1C2FA19A3A6}">
      <dsp:nvSpPr>
        <dsp:cNvPr id="0" name=""/>
        <dsp:cNvSpPr/>
      </dsp:nvSpPr>
      <dsp:spPr>
        <a:xfrm>
          <a:off x="122829" y="2966280"/>
          <a:ext cx="3434369" cy="2271214"/>
        </a:xfrm>
        <a:prstGeom prst="roundRect">
          <a:avLst>
            <a:gd name="adj" fmla="val 10000"/>
          </a:avLst>
        </a:prstGeom>
        <a:solidFill>
          <a:schemeClr val="accent1">
            <a:lumMod val="20000"/>
            <a:lumOff val="80000"/>
            <a:alpha val="9000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68580" tIns="68580" rIns="68580" bIns="68580" numCol="1" spcCol="1270" anchor="t" anchorCtr="0">
          <a:noAutofit/>
        </a:bodyPr>
        <a:lstStyle/>
        <a:p>
          <a:pPr marL="171450" lvl="1" indent="-171450" algn="l" defTabSz="800100">
            <a:lnSpc>
              <a:spcPct val="90000"/>
            </a:lnSpc>
            <a:spcBef>
              <a:spcPct val="0"/>
            </a:spcBef>
            <a:spcAft>
              <a:spcPct val="15000"/>
            </a:spcAft>
            <a:buChar char="••"/>
          </a:pPr>
          <a:r>
            <a:rPr lang="en-US" sz="1800" kern="1200" dirty="0" smtClean="0"/>
            <a:t>Standard English</a:t>
          </a:r>
          <a:endParaRPr lang="en-US" sz="1800" kern="1200" dirty="0"/>
        </a:p>
        <a:p>
          <a:pPr marL="171450" lvl="1" indent="-171450" algn="l" defTabSz="800100">
            <a:lnSpc>
              <a:spcPct val="90000"/>
            </a:lnSpc>
            <a:spcBef>
              <a:spcPct val="0"/>
            </a:spcBef>
            <a:spcAft>
              <a:spcPct val="15000"/>
            </a:spcAft>
            <a:buChar char="••"/>
          </a:pPr>
          <a:r>
            <a:rPr lang="en-US" sz="1800" kern="1200" dirty="0" smtClean="0"/>
            <a:t>Variations</a:t>
          </a:r>
          <a:endParaRPr lang="en-US" sz="1800" kern="1200" dirty="0"/>
        </a:p>
        <a:p>
          <a:pPr marL="171450" lvl="1" indent="-171450" algn="l" defTabSz="800100">
            <a:lnSpc>
              <a:spcPct val="90000"/>
            </a:lnSpc>
            <a:spcBef>
              <a:spcPct val="0"/>
            </a:spcBef>
            <a:spcAft>
              <a:spcPct val="15000"/>
            </a:spcAft>
            <a:buChar char="••"/>
          </a:pPr>
          <a:r>
            <a:rPr lang="en-US" sz="1800" kern="1200" dirty="0" smtClean="0"/>
            <a:t>Register</a:t>
          </a:r>
          <a:endParaRPr lang="en-US" sz="1800" kern="1200" dirty="0"/>
        </a:p>
      </dsp:txBody>
      <dsp:txXfrm>
        <a:off x="172720" y="3583974"/>
        <a:ext cx="2304276" cy="1603629"/>
      </dsp:txXfrm>
    </dsp:sp>
    <dsp:sp modelId="{B466C0F9-0918-8D4D-8932-C9503AF99622}">
      <dsp:nvSpPr>
        <dsp:cNvPr id="0" name=""/>
        <dsp:cNvSpPr/>
      </dsp:nvSpPr>
      <dsp:spPr>
        <a:xfrm>
          <a:off x="5824309" y="122832"/>
          <a:ext cx="3163877" cy="2196823"/>
        </a:xfrm>
        <a:prstGeom prst="roundRect">
          <a:avLst>
            <a:gd name="adj" fmla="val 10000"/>
          </a:avLst>
        </a:prstGeom>
        <a:solidFill>
          <a:schemeClr val="accent5">
            <a:lumMod val="20000"/>
            <a:lumOff val="80000"/>
            <a:alpha val="9000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68580" tIns="68580" rIns="68580" bIns="68580" numCol="1" spcCol="1270" anchor="t" anchorCtr="0">
          <a:noAutofit/>
        </a:bodyPr>
        <a:lstStyle/>
        <a:p>
          <a:pPr marL="171450" lvl="1" indent="-171450" algn="l" defTabSz="800100">
            <a:lnSpc>
              <a:spcPct val="90000"/>
            </a:lnSpc>
            <a:spcBef>
              <a:spcPct val="0"/>
            </a:spcBef>
            <a:spcAft>
              <a:spcPct val="15000"/>
            </a:spcAft>
            <a:buChar char="••"/>
          </a:pPr>
          <a:r>
            <a:rPr lang="en-US" sz="1800" kern="1200" dirty="0" smtClean="0"/>
            <a:t>Genre</a:t>
          </a:r>
          <a:endParaRPr lang="en-US" sz="1800" kern="1200" dirty="0"/>
        </a:p>
        <a:p>
          <a:pPr marL="171450" lvl="1" indent="-171450" algn="l" defTabSz="800100">
            <a:lnSpc>
              <a:spcPct val="90000"/>
            </a:lnSpc>
            <a:spcBef>
              <a:spcPct val="0"/>
            </a:spcBef>
            <a:spcAft>
              <a:spcPct val="15000"/>
            </a:spcAft>
            <a:buChar char="••"/>
          </a:pPr>
          <a:r>
            <a:rPr lang="en-US" sz="1800" kern="1200" dirty="0" smtClean="0"/>
            <a:t>Organization</a:t>
          </a:r>
          <a:endParaRPr lang="en-US" sz="1800" kern="1200" dirty="0"/>
        </a:p>
        <a:p>
          <a:pPr marL="171450" lvl="1" indent="-171450" algn="l" defTabSz="800100">
            <a:lnSpc>
              <a:spcPct val="90000"/>
            </a:lnSpc>
            <a:spcBef>
              <a:spcPct val="0"/>
            </a:spcBef>
            <a:spcAft>
              <a:spcPct val="15000"/>
            </a:spcAft>
            <a:buChar char="••"/>
          </a:pPr>
          <a:r>
            <a:rPr lang="en-US" sz="1800" kern="1200" dirty="0" smtClean="0"/>
            <a:t>Narration</a:t>
          </a:r>
          <a:endParaRPr lang="en-US" sz="1800" kern="1200" dirty="0"/>
        </a:p>
        <a:p>
          <a:pPr marL="171450" lvl="1" indent="-171450" algn="l" defTabSz="800100">
            <a:lnSpc>
              <a:spcPct val="90000"/>
            </a:lnSpc>
            <a:spcBef>
              <a:spcPct val="0"/>
            </a:spcBef>
            <a:spcAft>
              <a:spcPct val="15000"/>
            </a:spcAft>
            <a:buChar char="••"/>
          </a:pPr>
          <a:r>
            <a:rPr lang="en-US" sz="1800" kern="1200" dirty="0" smtClean="0"/>
            <a:t>Text Features</a:t>
          </a:r>
          <a:endParaRPr lang="en-US" sz="1800" kern="1200" dirty="0"/>
        </a:p>
        <a:p>
          <a:pPr marL="171450" lvl="1" indent="-171450" algn="l" defTabSz="800100">
            <a:lnSpc>
              <a:spcPct val="90000"/>
            </a:lnSpc>
            <a:spcBef>
              <a:spcPct val="0"/>
            </a:spcBef>
            <a:spcAft>
              <a:spcPct val="15000"/>
            </a:spcAft>
            <a:buChar char="••"/>
          </a:pPr>
          <a:r>
            <a:rPr lang="en-US" sz="1800" kern="1200" dirty="0" smtClean="0"/>
            <a:t>Graphics</a:t>
          </a:r>
          <a:endParaRPr lang="en-US" sz="1800" kern="1200" dirty="0"/>
        </a:p>
      </dsp:txBody>
      <dsp:txXfrm>
        <a:off x="6821730" y="171089"/>
        <a:ext cx="2118200" cy="1551103"/>
      </dsp:txXfrm>
    </dsp:sp>
    <dsp:sp modelId="{F19EA37C-B28D-3949-9AF4-3547321D12FB}">
      <dsp:nvSpPr>
        <dsp:cNvPr id="0" name=""/>
        <dsp:cNvSpPr/>
      </dsp:nvSpPr>
      <dsp:spPr>
        <a:xfrm>
          <a:off x="146867" y="150117"/>
          <a:ext cx="3196409" cy="2163359"/>
        </a:xfrm>
        <a:prstGeom prst="roundRect">
          <a:avLst>
            <a:gd name="adj" fmla="val 10000"/>
          </a:avLst>
        </a:prstGeom>
        <a:solidFill>
          <a:schemeClr val="accent1">
            <a:lumMod val="20000"/>
            <a:lumOff val="80000"/>
            <a:alpha val="9000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68580" tIns="68580" rIns="68580" bIns="68580" numCol="1" spcCol="1270" anchor="t" anchorCtr="0">
          <a:noAutofit/>
        </a:bodyPr>
        <a:lstStyle/>
        <a:p>
          <a:pPr marL="171450" lvl="1" indent="-171450" algn="l" defTabSz="800100">
            <a:lnSpc>
              <a:spcPct val="90000"/>
            </a:lnSpc>
            <a:spcBef>
              <a:spcPct val="0"/>
            </a:spcBef>
            <a:spcAft>
              <a:spcPct val="15000"/>
            </a:spcAft>
            <a:buChar char="••"/>
          </a:pPr>
          <a:r>
            <a:rPr lang="en-US" sz="1800" kern="1200" dirty="0" smtClean="0"/>
            <a:t>Density and Complexity</a:t>
          </a:r>
          <a:endParaRPr lang="en-US" sz="1800" kern="1200" dirty="0"/>
        </a:p>
        <a:p>
          <a:pPr marL="171450" lvl="1" indent="-171450" algn="l" defTabSz="800100">
            <a:lnSpc>
              <a:spcPct val="90000"/>
            </a:lnSpc>
            <a:spcBef>
              <a:spcPct val="0"/>
            </a:spcBef>
            <a:spcAft>
              <a:spcPct val="15000"/>
            </a:spcAft>
            <a:buChar char="••"/>
          </a:pPr>
          <a:r>
            <a:rPr lang="en-US" sz="1800" kern="1200" dirty="0" smtClean="0"/>
            <a:t>Figurative Language</a:t>
          </a:r>
          <a:endParaRPr lang="en-US" sz="1800" kern="1200" dirty="0"/>
        </a:p>
        <a:p>
          <a:pPr marL="171450" lvl="1" indent="-171450" algn="l" defTabSz="800100">
            <a:lnSpc>
              <a:spcPct val="90000"/>
            </a:lnSpc>
            <a:spcBef>
              <a:spcPct val="0"/>
            </a:spcBef>
            <a:spcAft>
              <a:spcPct val="15000"/>
            </a:spcAft>
            <a:buChar char="••"/>
          </a:pPr>
          <a:r>
            <a:rPr lang="en-US" sz="1800" kern="1200" dirty="0" smtClean="0"/>
            <a:t>Purpose</a:t>
          </a:r>
          <a:endParaRPr lang="en-US" sz="1800" kern="1200" dirty="0"/>
        </a:p>
      </dsp:txBody>
      <dsp:txXfrm>
        <a:off x="194389" y="197639"/>
        <a:ext cx="2142442" cy="1527475"/>
      </dsp:txXfrm>
    </dsp:sp>
    <dsp:sp modelId="{6C841252-B7D1-4B44-B54F-CD6E7A6DA4F1}">
      <dsp:nvSpPr>
        <dsp:cNvPr id="0" name=""/>
        <dsp:cNvSpPr/>
      </dsp:nvSpPr>
      <dsp:spPr>
        <a:xfrm>
          <a:off x="2080283" y="320693"/>
          <a:ext cx="2510369" cy="2259517"/>
        </a:xfrm>
        <a:prstGeom prst="pieWedge">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US" sz="2000" b="1" kern="1200" dirty="0" smtClean="0">
              <a:effectLst>
                <a:outerShdw blurRad="63500" sx="102000" sy="102000" algn="ctr" rotWithShape="0">
                  <a:prstClr val="black">
                    <a:alpha val="40000"/>
                  </a:prstClr>
                </a:outerShdw>
              </a:effectLst>
            </a:rPr>
            <a:t>Levels of Meaning</a:t>
          </a:r>
          <a:endParaRPr lang="en-US" sz="2000" b="1" kern="1200" dirty="0">
            <a:effectLst>
              <a:outerShdw blurRad="63500" sx="102000" sy="102000" algn="ctr" rotWithShape="0">
                <a:prstClr val="black">
                  <a:alpha val="40000"/>
                </a:prstClr>
              </a:outerShdw>
            </a:effectLst>
          </a:endParaRPr>
        </a:p>
      </dsp:txBody>
      <dsp:txXfrm>
        <a:off x="2815553" y="982490"/>
        <a:ext cx="1775099" cy="1597720"/>
      </dsp:txXfrm>
    </dsp:sp>
    <dsp:sp modelId="{B4997EFA-7089-0143-B67F-BD8DF1115179}">
      <dsp:nvSpPr>
        <dsp:cNvPr id="0" name=""/>
        <dsp:cNvSpPr/>
      </dsp:nvSpPr>
      <dsp:spPr>
        <a:xfrm rot="5400000">
          <a:off x="4678772" y="307046"/>
          <a:ext cx="2259517" cy="2259517"/>
        </a:xfrm>
        <a:prstGeom prst="pieWedge">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US" sz="2000" b="1" kern="1200" dirty="0" smtClean="0">
              <a:solidFill>
                <a:schemeClr val="tx1"/>
              </a:solidFill>
              <a:effectLst>
                <a:outerShdw blurRad="50800" dist="38100" dir="16200000" rotWithShape="0">
                  <a:prstClr val="black">
                    <a:alpha val="40000"/>
                  </a:prstClr>
                </a:outerShdw>
              </a:effectLst>
            </a:rPr>
            <a:t>Structure</a:t>
          </a:r>
          <a:endParaRPr lang="en-US" sz="2000" b="1" kern="1200" dirty="0">
            <a:solidFill>
              <a:schemeClr val="tx1"/>
            </a:solidFill>
            <a:effectLst>
              <a:outerShdw blurRad="50800" dist="38100" dir="16200000" rotWithShape="0">
                <a:prstClr val="black">
                  <a:alpha val="40000"/>
                </a:prstClr>
              </a:outerShdw>
            </a:effectLst>
          </a:endParaRPr>
        </a:p>
      </dsp:txBody>
      <dsp:txXfrm rot="-5400000">
        <a:off x="4678772" y="968843"/>
        <a:ext cx="1597720" cy="1597720"/>
      </dsp:txXfrm>
    </dsp:sp>
    <dsp:sp modelId="{2E183485-EF75-1545-8125-09B6C3100469}">
      <dsp:nvSpPr>
        <dsp:cNvPr id="0" name=""/>
        <dsp:cNvSpPr/>
      </dsp:nvSpPr>
      <dsp:spPr>
        <a:xfrm rot="10800000">
          <a:off x="4615766" y="2657281"/>
          <a:ext cx="2358235" cy="2259517"/>
        </a:xfrm>
        <a:prstGeom prst="pieWedge">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b="1" kern="1200" dirty="0" smtClean="0">
              <a:effectLst>
                <a:outerShdw blurRad="50800" dist="38100" dir="16200000" rotWithShape="0">
                  <a:prstClr val="black">
                    <a:alpha val="40000"/>
                  </a:prstClr>
                </a:outerShdw>
              </a:effectLst>
            </a:rPr>
            <a:t>Knowledge Demands</a:t>
          </a:r>
          <a:endParaRPr lang="en-US" sz="1800" b="1" kern="1200" dirty="0">
            <a:effectLst>
              <a:outerShdw blurRad="50800" dist="38100" dir="16200000" rotWithShape="0">
                <a:prstClr val="black">
                  <a:alpha val="40000"/>
                </a:prstClr>
              </a:outerShdw>
            </a:effectLst>
          </a:endParaRPr>
        </a:p>
      </dsp:txBody>
      <dsp:txXfrm rot="10800000">
        <a:off x="4615766" y="2657281"/>
        <a:ext cx="1667524" cy="1597720"/>
      </dsp:txXfrm>
    </dsp:sp>
    <dsp:sp modelId="{4BB3E62D-8BFD-5141-8A33-29C1F99BC164}">
      <dsp:nvSpPr>
        <dsp:cNvPr id="0" name=""/>
        <dsp:cNvSpPr/>
      </dsp:nvSpPr>
      <dsp:spPr>
        <a:xfrm rot="16200000">
          <a:off x="2211640" y="2621570"/>
          <a:ext cx="2247655" cy="2385530"/>
        </a:xfrm>
        <a:prstGeom prst="pieWedge">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b="1" kern="1200" dirty="0" smtClean="0">
              <a:effectLst>
                <a:outerShdw blurRad="50800" dist="38100" dir="16200000" rotWithShape="0">
                  <a:prstClr val="black">
                    <a:alpha val="40000"/>
                  </a:prstClr>
                </a:outerShdw>
              </a:effectLst>
            </a:rPr>
            <a:t>Language Convention and Clarity</a:t>
          </a:r>
          <a:endParaRPr lang="en-US" sz="1800" b="1" kern="1200" dirty="0">
            <a:effectLst>
              <a:outerShdw blurRad="50800" dist="38100" dir="16200000" rotWithShape="0">
                <a:prstClr val="black">
                  <a:alpha val="40000"/>
                </a:prstClr>
              </a:outerShdw>
            </a:effectLst>
          </a:endParaRPr>
        </a:p>
      </dsp:txBody>
      <dsp:txXfrm rot="5400000">
        <a:off x="2841409" y="2690508"/>
        <a:ext cx="1686824" cy="1589332"/>
      </dsp:txXfrm>
    </dsp:sp>
    <dsp:sp modelId="{0226AA95-40B4-D941-A976-40ED27D170EC}">
      <dsp:nvSpPr>
        <dsp:cNvPr id="0" name=""/>
        <dsp:cNvSpPr/>
      </dsp:nvSpPr>
      <dsp:spPr>
        <a:xfrm>
          <a:off x="4181933" y="2149100"/>
          <a:ext cx="780133" cy="678377"/>
        </a:xfrm>
        <a:prstGeom prst="circularArrow">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dsp:style>
    </dsp:sp>
    <dsp:sp modelId="{C1A52767-F621-FC42-B63F-EEB98216558D}">
      <dsp:nvSpPr>
        <dsp:cNvPr id="0" name=""/>
        <dsp:cNvSpPr/>
      </dsp:nvSpPr>
      <dsp:spPr>
        <a:xfrm rot="10800000">
          <a:off x="4181933" y="2410015"/>
          <a:ext cx="780133" cy="678377"/>
        </a:xfrm>
        <a:prstGeom prst="circularArrow">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377F47-9DBF-4399-B4AB-D78B24B88D0D}">
      <dsp:nvSpPr>
        <dsp:cNvPr id="0" name=""/>
        <dsp:cNvSpPr/>
      </dsp:nvSpPr>
      <dsp:spPr>
        <a:xfrm>
          <a:off x="2628900" y="0"/>
          <a:ext cx="2628899" cy="1450446"/>
        </a:xfrm>
        <a:prstGeom prst="trapezoid">
          <a:avLst>
            <a:gd name="adj" fmla="val 90624"/>
          </a:avLst>
        </a:prstGeom>
        <a:solidFill>
          <a:schemeClr val="accent6">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r>
            <a:rPr lang="en-US" sz="6500" kern="1200" dirty="0" smtClean="0"/>
            <a:t>3</a:t>
          </a:r>
          <a:endParaRPr lang="en-US" sz="6500" kern="1200" dirty="0"/>
        </a:p>
      </dsp:txBody>
      <dsp:txXfrm>
        <a:off x="2628900" y="0"/>
        <a:ext cx="2628899" cy="1450446"/>
      </dsp:txXfrm>
    </dsp:sp>
    <dsp:sp modelId="{101A0FE1-920C-4ECD-B697-7AC07AEA19BA}">
      <dsp:nvSpPr>
        <dsp:cNvPr id="0" name=""/>
        <dsp:cNvSpPr/>
      </dsp:nvSpPr>
      <dsp:spPr>
        <a:xfrm>
          <a:off x="1314450" y="1450446"/>
          <a:ext cx="5257799" cy="1450446"/>
        </a:xfrm>
        <a:prstGeom prst="trapezoid">
          <a:avLst>
            <a:gd name="adj" fmla="val 90624"/>
          </a:avLst>
        </a:prstGeom>
        <a:solidFill>
          <a:schemeClr val="accent6">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r>
            <a:rPr lang="en-US" sz="6500" kern="1200" dirty="0" smtClean="0"/>
            <a:t>2</a:t>
          </a:r>
          <a:endParaRPr lang="en-US" sz="6500" kern="1200" dirty="0"/>
        </a:p>
      </dsp:txBody>
      <dsp:txXfrm>
        <a:off x="2234564" y="1450446"/>
        <a:ext cx="3417570" cy="1450446"/>
      </dsp:txXfrm>
    </dsp:sp>
    <dsp:sp modelId="{2FE20A77-49DD-4BEF-AA3B-551918FD701B}">
      <dsp:nvSpPr>
        <dsp:cNvPr id="0" name=""/>
        <dsp:cNvSpPr/>
      </dsp:nvSpPr>
      <dsp:spPr>
        <a:xfrm>
          <a:off x="0" y="2900892"/>
          <a:ext cx="7886700" cy="1450446"/>
        </a:xfrm>
        <a:prstGeom prst="trapezoid">
          <a:avLst>
            <a:gd name="adj" fmla="val 90624"/>
          </a:avLst>
        </a:prstGeom>
        <a:solidFill>
          <a:schemeClr val="accent6">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r>
            <a:rPr lang="en-US" sz="6500" kern="1200" dirty="0" smtClean="0"/>
            <a:t>1</a:t>
          </a:r>
          <a:endParaRPr lang="en-US" sz="6500" kern="1200" dirty="0"/>
        </a:p>
      </dsp:txBody>
      <dsp:txXfrm>
        <a:off x="1380172" y="2900892"/>
        <a:ext cx="5126355" cy="145044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95163C-DFF8-3C49-A33A-D8EAE30AA542}">
      <dsp:nvSpPr>
        <dsp:cNvPr id="0" name=""/>
        <dsp:cNvSpPr/>
      </dsp:nvSpPr>
      <dsp:spPr>
        <a:xfrm>
          <a:off x="1113399" y="0"/>
          <a:ext cx="6416822" cy="6416822"/>
        </a:xfrm>
        <a:prstGeom prst="upArrow">
          <a:avLst/>
        </a:prstGeom>
        <a:solidFill>
          <a:schemeClr val="tx1"/>
        </a:solidFill>
        <a:ln>
          <a:solidFill>
            <a:srgbClr val="00B0F0"/>
          </a:solidFill>
        </a:ln>
        <a:effectLst/>
      </dsp:spPr>
      <dsp:style>
        <a:lnRef idx="0">
          <a:scrgbClr r="0" g="0" b="0"/>
        </a:lnRef>
        <a:fillRef idx="3">
          <a:scrgbClr r="0" g="0" b="0"/>
        </a:fillRef>
        <a:effectRef idx="2">
          <a:scrgbClr r="0" g="0" b="0"/>
        </a:effectRef>
        <a:fontRef idx="minor">
          <a:schemeClr val="lt1"/>
        </a:fontRef>
      </dsp:style>
    </dsp:sp>
    <dsp:sp modelId="{8B71AC00-B6FC-1D4D-9D98-F5204AF18890}">
      <dsp:nvSpPr>
        <dsp:cNvPr id="0" name=""/>
        <dsp:cNvSpPr/>
      </dsp:nvSpPr>
      <dsp:spPr>
        <a:xfrm>
          <a:off x="2273336" y="2111592"/>
          <a:ext cx="4048141" cy="911996"/>
        </a:xfrm>
        <a:prstGeom prst="roundRect">
          <a:avLst/>
        </a:prstGeom>
        <a:solidFill>
          <a:schemeClr val="tx1">
            <a:alpha val="90000"/>
          </a:schemeClr>
        </a:solidFill>
        <a:ln w="6350" cap="flat" cmpd="sng" algn="ctr">
          <a:no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solidFill>
                <a:schemeClr val="bg1"/>
              </a:solidFill>
            </a:rPr>
            <a:t>Opinions, Arguments, </a:t>
          </a:r>
        </a:p>
        <a:p>
          <a:pPr lvl="0" algn="ctr" defTabSz="889000">
            <a:lnSpc>
              <a:spcPct val="90000"/>
            </a:lnSpc>
            <a:spcBef>
              <a:spcPct val="0"/>
            </a:spcBef>
            <a:spcAft>
              <a:spcPct val="35000"/>
            </a:spcAft>
          </a:pPr>
          <a:r>
            <a:rPr lang="en-US" sz="2000" kern="1200" dirty="0" smtClean="0">
              <a:solidFill>
                <a:schemeClr val="bg1"/>
              </a:solidFill>
            </a:rPr>
            <a:t>Intertextual Connections</a:t>
          </a:r>
          <a:endParaRPr lang="en-US" sz="2000" kern="1200" dirty="0">
            <a:solidFill>
              <a:schemeClr val="bg1"/>
            </a:solidFill>
          </a:endParaRPr>
        </a:p>
      </dsp:txBody>
      <dsp:txXfrm>
        <a:off x="2317856" y="2156112"/>
        <a:ext cx="3959101" cy="822956"/>
      </dsp:txXfrm>
    </dsp:sp>
    <dsp:sp modelId="{15BE54F6-B140-184E-8234-33BEAACB49A5}">
      <dsp:nvSpPr>
        <dsp:cNvPr id="0" name=""/>
        <dsp:cNvSpPr/>
      </dsp:nvSpPr>
      <dsp:spPr>
        <a:xfrm>
          <a:off x="2824254" y="3373907"/>
          <a:ext cx="2962906" cy="667904"/>
        </a:xfrm>
        <a:prstGeom prst="roundRect">
          <a:avLst/>
        </a:prstGeom>
        <a:solidFill>
          <a:schemeClr val="tx1">
            <a:alpha val="90000"/>
          </a:schemeClr>
        </a:solidFill>
        <a:ln w="6350" cap="flat" cmpd="sng" algn="ctr">
          <a:no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solidFill>
                <a:schemeClr val="bg1"/>
              </a:solidFill>
            </a:rPr>
            <a:t>Inferences</a:t>
          </a:r>
          <a:endParaRPr lang="en-US" sz="2000" kern="1200" dirty="0">
            <a:solidFill>
              <a:schemeClr val="bg1"/>
            </a:solidFill>
          </a:endParaRPr>
        </a:p>
      </dsp:txBody>
      <dsp:txXfrm>
        <a:off x="2856858" y="3406511"/>
        <a:ext cx="2897698" cy="602696"/>
      </dsp:txXfrm>
    </dsp:sp>
    <dsp:sp modelId="{42C19DFF-2D9A-5643-AE58-D80A9A14D2EC}">
      <dsp:nvSpPr>
        <dsp:cNvPr id="0" name=""/>
        <dsp:cNvSpPr/>
      </dsp:nvSpPr>
      <dsp:spPr>
        <a:xfrm>
          <a:off x="3683425" y="3781885"/>
          <a:ext cx="1242563" cy="729434"/>
        </a:xfrm>
        <a:prstGeom prst="roundRect">
          <a:avLst/>
        </a:prstGeom>
        <a:solidFill>
          <a:schemeClr val="tx1">
            <a:alpha val="90000"/>
          </a:schemeClr>
        </a:solidFill>
        <a:ln w="6350" cap="flat" cmpd="sng" algn="ctr">
          <a:no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t>Author’s </a:t>
          </a:r>
          <a:r>
            <a:rPr lang="en-US" sz="2000" kern="1200" dirty="0" smtClean="0">
              <a:solidFill>
                <a:schemeClr val="bg1"/>
              </a:solidFill>
            </a:rPr>
            <a:t>Purpose</a:t>
          </a:r>
          <a:endParaRPr lang="en-US" sz="2000" kern="1200" dirty="0">
            <a:solidFill>
              <a:schemeClr val="bg1"/>
            </a:solidFill>
          </a:endParaRPr>
        </a:p>
      </dsp:txBody>
      <dsp:txXfrm>
        <a:off x="3719033" y="3817493"/>
        <a:ext cx="1171347" cy="658218"/>
      </dsp:txXfrm>
    </dsp:sp>
    <dsp:sp modelId="{D6C73D77-FCED-8343-81C1-A17ACA67F260}">
      <dsp:nvSpPr>
        <dsp:cNvPr id="0" name=""/>
        <dsp:cNvSpPr/>
      </dsp:nvSpPr>
      <dsp:spPr>
        <a:xfrm>
          <a:off x="3547890" y="4485901"/>
          <a:ext cx="1555508" cy="535069"/>
        </a:xfrm>
        <a:prstGeom prst="roundRect">
          <a:avLst/>
        </a:prstGeom>
        <a:solidFill>
          <a:schemeClr val="tx1">
            <a:alpha val="90000"/>
          </a:schemeClr>
        </a:solidFill>
        <a:ln w="6350" cap="flat" cmpd="sng" algn="ctr">
          <a:no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t>Vocab &amp; Text </a:t>
          </a:r>
          <a:r>
            <a:rPr lang="en-US" sz="2000" kern="1200" dirty="0" smtClean="0">
              <a:solidFill>
                <a:schemeClr val="bg1"/>
              </a:solidFill>
            </a:rPr>
            <a:t>Structure</a:t>
          </a:r>
          <a:endParaRPr lang="en-US" sz="2000" kern="1200" dirty="0">
            <a:solidFill>
              <a:schemeClr val="bg1"/>
            </a:solidFill>
          </a:endParaRPr>
        </a:p>
      </dsp:txBody>
      <dsp:txXfrm>
        <a:off x="3574010" y="4512021"/>
        <a:ext cx="1503268" cy="482829"/>
      </dsp:txXfrm>
    </dsp:sp>
    <dsp:sp modelId="{A378ED57-D1B6-DC40-800B-F48E0FAE9B34}">
      <dsp:nvSpPr>
        <dsp:cNvPr id="0" name=""/>
        <dsp:cNvSpPr/>
      </dsp:nvSpPr>
      <dsp:spPr>
        <a:xfrm>
          <a:off x="2751513" y="5239105"/>
          <a:ext cx="3091788" cy="452642"/>
        </a:xfrm>
        <a:prstGeom prst="roundRect">
          <a:avLst/>
        </a:prstGeom>
        <a:solidFill>
          <a:schemeClr val="tx1">
            <a:alpha val="90000"/>
          </a:schemeClr>
        </a:solidFill>
        <a:ln w="6350" cap="flat" cmpd="sng" algn="ctr">
          <a:no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solidFill>
                <a:schemeClr val="bg1"/>
              </a:solidFill>
            </a:rPr>
            <a:t>Key Details</a:t>
          </a:r>
          <a:endParaRPr lang="en-US" sz="2000" kern="1200" dirty="0">
            <a:solidFill>
              <a:schemeClr val="bg1"/>
            </a:solidFill>
          </a:endParaRPr>
        </a:p>
      </dsp:txBody>
      <dsp:txXfrm>
        <a:off x="2773609" y="5261201"/>
        <a:ext cx="3047596" cy="408450"/>
      </dsp:txXfrm>
    </dsp:sp>
    <dsp:sp modelId="{20ED39E7-6F07-7D4C-AF11-3983FAD7FBB0}">
      <dsp:nvSpPr>
        <dsp:cNvPr id="0" name=""/>
        <dsp:cNvSpPr/>
      </dsp:nvSpPr>
      <dsp:spPr>
        <a:xfrm>
          <a:off x="2758916" y="5772939"/>
          <a:ext cx="3091663" cy="643882"/>
        </a:xfrm>
        <a:prstGeom prst="roundRect">
          <a:avLst/>
        </a:prstGeom>
        <a:solidFill>
          <a:schemeClr val="tx1">
            <a:alpha val="90000"/>
          </a:schemeClr>
        </a:solidFill>
        <a:ln w="6350" cap="flat" cmpd="sng" algn="ctr">
          <a:no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solidFill>
                <a:schemeClr val="bg1"/>
              </a:solidFill>
            </a:rPr>
            <a:t>General Understandings</a:t>
          </a:r>
          <a:endParaRPr lang="en-US" sz="2000" kern="1200" dirty="0">
            <a:solidFill>
              <a:schemeClr val="bg1"/>
            </a:solidFill>
          </a:endParaRPr>
        </a:p>
      </dsp:txBody>
      <dsp:txXfrm>
        <a:off x="2790348" y="5804371"/>
        <a:ext cx="3028799" cy="581018"/>
      </dsp:txXfrm>
    </dsp:sp>
  </dsp:spTree>
</dsp:drawing>
</file>

<file path=ppt/diagrams/layout1.xml><?xml version="1.0" encoding="utf-8"?>
<dgm:layoutDef xmlns:dgm="http://schemas.openxmlformats.org/drawingml/2006/diagram" xmlns:a="http://schemas.openxmlformats.org/drawingml/2006/main" uniqueId="urn:microsoft.com/office/officeart/2009/3/layout/IncreasingArrowsProcess">
  <dgm:title val=""/>
  <dgm:desc val=""/>
  <dgm:catLst>
    <dgm:cat type="process" pri="5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40" srcId="0" destId="10" srcOrd="0" destOrd="0"/>
        <dgm:cxn modelId="12" srcId="10" destId="11" srcOrd="0" destOrd="0"/>
        <dgm:cxn modelId="5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val="5"/>
      <dgm:chPref val="5"/>
      <dgm:dir/>
      <dgm:animLvl val="lvl"/>
    </dgm:varLst>
    <dgm:shape xmlns:r="http://schemas.openxmlformats.org/officeDocument/2006/relationships" r:blip="">
      <dgm:adjLst/>
    </dgm:shape>
    <dgm:choose name="Name1">
      <dgm:if name="Name2" axis="ch" ptType="node" func="cnt" op="equ" val="1">
        <dgm:choose name="Name3">
          <dgm:if name="Name4" axis="ch ch" ptType="node node" func="cnt" op="equ" val="0">
            <dgm:alg type="composite">
              <dgm:param type="ar" val="6.8662"/>
            </dgm:alg>
            <dgm:choose name="Name5">
              <dgm:if name="Name6" func="var" arg="dir" op="equ" val="norm">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if>
              <dgm:else name="Name7">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else>
            </dgm:choose>
          </dgm:if>
          <dgm:else name="Name8">
            <dgm:alg type="composite">
              <dgm:param type="ar" val="1.9864"/>
            </dgm:alg>
            <dgm:choose name="Name9">
              <dgm:if name="Name10" func="var" arg="dir" op="equ" val="norm">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
                  <dgm:constr type="t" for="ch" forName="childText1" refType="h" fact="0.224"/>
                  <dgm:constr type="w" for="ch" forName="childText1" refType="w" fact="0.9241"/>
                  <dgm:constr type="h" for="ch" forName="childText1" refType="h" fact="0.776"/>
                </dgm:constrLst>
              </dgm:if>
              <dgm:else name="Name11">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076"/>
                  <dgm:constr type="t" for="ch" forName="childText1" refType="h" fact="0.224"/>
                  <dgm:constr type="w" for="ch" forName="childText1" refType="w" fact="0.9241"/>
                  <dgm:constr type="h" for="ch" forName="childText1" refType="h" fact="0.776"/>
                </dgm:constrLst>
              </dgm:else>
            </dgm:choose>
          </dgm:else>
        </dgm:choose>
      </dgm:if>
      <dgm:if name="Name12" axis="ch" ptType="node" func="cnt" op="equ" val="2">
        <dgm:choose name="Name13">
          <dgm:if name="Name14" axis="ch ch" ptType="node node" func="cnt" op="equ" val="0">
            <dgm:alg type="composite">
              <dgm:param type="ar" val="5.1498"/>
            </dgm:alg>
            <dgm:choose name="Name15">
              <dgm:if name="Name16" func="var" arg="dir" op="equ" val="norm">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462"/>
                  <dgm:constr type="t" for="ch" forName="parentText2" refType="h" fact="0.2499"/>
                  <dgm:constr type="w" for="ch" forName="parentText2" refType="w" fact="0.538"/>
                  <dgm:constr type="h" for="ch" forName="parentText2" refType="h" fact="0.7501"/>
                </dgm:constrLst>
              </dgm:if>
              <dgm:else name="Name17">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
                  <dgm:constr type="t" for="ch" forName="parentText2" refType="h" fact="0.2499"/>
                  <dgm:constr type="w" for="ch" forName="parentText2" refType="w" fact="0.538"/>
                  <dgm:constr type="h" for="ch" forName="parentText2" refType="h" fact="0.7501"/>
                </dgm:constrLst>
              </dgm:else>
            </dgm:choose>
          </dgm:if>
          <dgm:else name="Name18">
            <dgm:alg type="composite">
              <dgm:param type="ar" val="2.0563"/>
            </dgm:alg>
            <dgm:choose name="Name19">
              <dgm:if name="Name2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462"/>
                  <dgm:constr type="t" for="ch" forName="parentText2" refType="h" fact="0.0998"/>
                  <dgm:constr type="w" for="ch" forName="parentText2" refType="w" fact="0.538"/>
                  <dgm:constr type="h" for="ch" forName="parentText2" refType="h" fact="0.2995"/>
                  <dgm:constr type="l" for="ch" forName="childText1" refType="w" fact="0"/>
                  <dgm:constr type="t" for="ch" forName="childText1" refType="h" fact="0.2317"/>
                  <dgm:constr type="w" for="ch" forName="childText1" refType="w" fact="0.462"/>
                  <dgm:constr type="h" for="ch" forName="childText1" refType="h" fact="0.6685"/>
                  <dgm:constr type="l" for="ch" forName="childText2" refType="w" fact="0.462"/>
                  <dgm:constr type="t" for="ch" forName="childText2" refType="h" fact="0.3315"/>
                  <dgm:constr type="w" for="ch" forName="childText2" refType="w" fact="0.462"/>
                  <dgm:constr type="h" for="ch" forName="childText2" refType="h" fact="0.6685"/>
                </dgm:constrLst>
              </dgm:if>
              <dgm:else name="Name2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
                  <dgm:constr type="t" for="ch" forName="parentText2" refType="h" fact="0.0998"/>
                  <dgm:constr type="w" for="ch" forName="parentText2" refType="w" fact="0.538"/>
                  <dgm:constr type="h" for="ch" forName="parentText2" refType="h" fact="0.2995"/>
                  <dgm:constr type="l" for="ch" forName="childText1" refType="w" fact="0.538"/>
                  <dgm:constr type="t" for="ch" forName="childText1" refType="h" fact="0.2317"/>
                  <dgm:constr type="w" for="ch" forName="childText1" refType="w" fact="0.462"/>
                  <dgm:constr type="h" for="ch" forName="childText1" refType="h" fact="0.6685"/>
                  <dgm:constr type="l" for="ch" forName="childText2" refType="w" fact="0.076"/>
                  <dgm:constr type="t" for="ch" forName="childText2" refType="h" fact="0.3315"/>
                  <dgm:constr type="w" for="ch" forName="childText2" refType="w" fact="0.462"/>
                  <dgm:constr type="h" for="ch" forName="childText2" refType="h" fact="0.6685"/>
                </dgm:constrLst>
              </dgm:else>
            </dgm:choose>
          </dgm:else>
        </dgm:choose>
      </dgm:if>
      <dgm:if name="Name22" axis="ch" ptType="node" func="cnt" op="equ" val="3">
        <dgm:choose name="Name23">
          <dgm:if name="Name24" axis="ch ch" ptType="node node" func="cnt" op="equ" val="0">
            <dgm:alg type="composite">
              <dgm:param type="ar" val="4.1198"/>
            </dgm:alg>
            <dgm:choose name="Name25">
              <dgm:if name="Name2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308"/>
                  <dgm:constr type="t" for="ch" forName="parentText2" refType="h" fact="0.2"/>
                  <dgm:constr type="w" for="ch" forName="parentText2" refType="w" fact="0.692"/>
                  <dgm:constr type="h" for="ch" forName="parentText2" refType="h" fact="0.6"/>
                  <dgm:constr type="l" for="ch" forName="parentText3" refType="w" fact="0.616"/>
                  <dgm:constr type="t" for="ch" forName="parentText3" refType="h" fact="0.4"/>
                  <dgm:constr type="w" for="ch" forName="parentText3" refType="w" fact="0.384"/>
                  <dgm:constr type="h" for="ch" forName="parentText3" refType="h" fact="0.6"/>
                </dgm:constrLst>
              </dgm:if>
              <dgm:else name="Name2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
                  <dgm:constr type="t" for="ch" forName="parentText2" refType="h" fact="0.2"/>
                  <dgm:constr type="w" for="ch" forName="parentText2" refType="w" fact="0.692"/>
                  <dgm:constr type="h" for="ch" forName="parentText2" refType="h" fact="0.6"/>
                  <dgm:constr type="l" for="ch" forName="parentText3" refType="w" fact="0"/>
                  <dgm:constr type="t" for="ch" forName="parentText3" refType="h" fact="0.4"/>
                  <dgm:constr type="w" for="ch" forName="parentText3" refType="w" fact="0.384"/>
                  <dgm:constr type="h" for="ch" forName="parentText3" refType="h" fact="0.6"/>
                </dgm:constrLst>
              </dgm:else>
            </dgm:choose>
          </dgm:if>
          <dgm:else name="Name28">
            <dgm:alg type="composite">
              <dgm:param type="ar" val="2.0702"/>
            </dgm:alg>
            <dgm:choose name="Name29">
              <dgm:if name="Name3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
                  <dgm:constr type="t" for="ch" forName="childText1" refType="h" fact="0.2325"/>
                  <dgm:constr type="w" for="ch" forName="childText1" refType="w" fact="0.308"/>
                  <dgm:constr type="h" for="ch" forName="childText1" refType="h" fact="0.5808"/>
                  <dgm:constr type="l" for="ch" forName="childText2" refType="w" fact="0.308"/>
                  <dgm:constr type="t" for="ch" forName="childText2" refType="h" fact="0.333"/>
                  <dgm:constr type="w" for="ch" forName="childText2" refType="w" fact="0.308"/>
                  <dgm:constr type="h" for="ch" forName="childText2" refType="h" fact="0.5808"/>
                  <dgm:constr type="l" for="ch" forName="childText3" refType="w" fact="0.61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308"/>
                  <dgm:constr type="t" for="ch" forName="parentText2" refType="h" fact="0.1005"/>
                  <dgm:constr type="w" for="ch" forName="parentText2" refType="w" fact="0.692"/>
                  <dgm:constr type="h" for="ch" forName="parentText2" refType="h" fact="0.3015"/>
                  <dgm:constr type="l" for="ch" forName="parentText3" refType="w" fact="0.616"/>
                  <dgm:constr type="t" for="ch" forName="parentText3" refType="h" fact="0.201"/>
                  <dgm:constr type="w" for="ch" forName="parentText3" refType="w" fact="0.384"/>
                  <dgm:constr type="h" for="ch" forName="parentText3" refType="h" fact="0.3015"/>
                </dgm:constrLst>
              </dgm:if>
              <dgm:else name="Name3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692"/>
                  <dgm:constr type="t" for="ch" forName="childText1" refType="h" fact="0.2325"/>
                  <dgm:constr type="w" for="ch" forName="childText1" refType="w" fact="0.308"/>
                  <dgm:constr type="h" for="ch" forName="childText1" refType="h" fact="0.5808"/>
                  <dgm:constr type="l" for="ch" forName="childText2" refType="w" fact="0.384"/>
                  <dgm:constr type="t" for="ch" forName="childText2" refType="h" fact="0.333"/>
                  <dgm:constr type="w" for="ch" forName="childText2" refType="w" fact="0.308"/>
                  <dgm:constr type="h" for="ch" forName="childText2" refType="h" fact="0.5808"/>
                  <dgm:constr type="l" for="ch" forName="childText3" refType="w" fact="0.07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
                  <dgm:constr type="t" for="ch" forName="parentText2" refType="h" fact="0.1005"/>
                  <dgm:constr type="w" for="ch" forName="parentText2" refType="w" fact="0.692"/>
                  <dgm:constr type="h" for="ch" forName="parentText2" refType="h" fact="0.3015"/>
                  <dgm:constr type="l" for="ch" forName="parentText3" refType="w" fact="0"/>
                  <dgm:constr type="t" for="ch" forName="parentText3" refType="h" fact="0.201"/>
                  <dgm:constr type="w" for="ch" forName="parentText3" refType="w" fact="0.384"/>
                  <dgm:constr type="h" for="ch" forName="parentText3" refType="h" fact="0.3015"/>
                </dgm:constrLst>
              </dgm:else>
            </dgm:choose>
          </dgm:else>
        </dgm:choose>
      </dgm:if>
      <dgm:if name="Name32" axis="ch" ptType="node" func="cnt" op="equ" val="4">
        <dgm:choose name="Name33">
          <dgm:if name="Name34" axis="ch ch" ptType="node node" func="cnt" op="equ" val="0">
            <dgm:alg type="composite">
              <dgm:param type="ar" val="3.435"/>
            </dgm:alg>
            <dgm:choose name="Name35">
              <dgm:if name="Name3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2305"/>
                  <dgm:constr type="t" for="ch" forName="parentText2" refType="h" fact="0.1666"/>
                  <dgm:constr type="w" for="ch" forName="parentText2" refType="w" fact="0.7695"/>
                  <dgm:constr type="h" for="ch" forName="parentText2" refType="h" fact="0.5001"/>
                  <dgm:constr type="l" for="ch" forName="parentText3" refType="w" fact="0.461"/>
                  <dgm:constr type="t" for="ch" forName="parentText3" refType="h" fact="0.3333"/>
                  <dgm:constr type="w" for="ch" forName="parentText3" refType="w" fact="0.539"/>
                  <dgm:constr type="h" for="ch" forName="parentText3" refType="h" fact="0.5001"/>
                  <dgm:constr type="l" for="ch" forName="parentText4" refType="w" fact="0.6915"/>
                  <dgm:constr type="t" for="ch" forName="parentText4" refType="h" fact="0.4999"/>
                  <dgm:constr type="w" for="ch" forName="parentText4" refType="w" fact="0.3085"/>
                  <dgm:constr type="h" for="ch" forName="parentText4" refType="h" fact="0.5001"/>
                </dgm:constrLst>
              </dgm:if>
              <dgm:else name="Name3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
                  <dgm:constr type="t" for="ch" forName="parentText2" refType="h" fact="0.1666"/>
                  <dgm:constr type="w" for="ch" forName="parentText2" refType="w" fact="0.7695"/>
                  <dgm:constr type="h" for="ch" forName="parentText2" refType="h" fact="0.5001"/>
                  <dgm:constr type="l" for="ch" forName="parentText3" refType="w" fact="0"/>
                  <dgm:constr type="t" for="ch" forName="parentText3" refType="h" fact="0.3333"/>
                  <dgm:constr type="w" for="ch" forName="parentText3" refType="w" fact="0.539"/>
                  <dgm:constr type="h" for="ch" forName="parentText3" refType="h" fact="0.5001"/>
                  <dgm:constr type="l" for="ch" forName="parentText4" refType="w" fact="0"/>
                  <dgm:constr type="t" for="ch" forName="parentText4" refType="h" fact="0.4999"/>
                  <dgm:constr type="w" for="ch" forName="parentText4" refType="w" fact="0.3085"/>
                  <dgm:constr type="h" for="ch" forName="parentText4" refType="h" fact="0.5001"/>
                </dgm:constrLst>
              </dgm:else>
            </dgm:choose>
          </dgm:if>
          <dgm:else name="Name38">
            <dgm:alg type="composite">
              <dgm:param type="ar" val="1.9377"/>
            </dgm:alg>
            <dgm:choose name="Name39">
              <dgm:if name="Name4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
                  <dgm:constr type="t" for="ch" forName="childText1" refType="h" fact="0.218"/>
                  <dgm:constr type="w" for="ch" forName="childText1" refType="w" fact="0.2305"/>
                  <dgm:constr type="h" for="ch" forName="childText1" refType="h" fact="0.5218"/>
                  <dgm:constr type="l" for="ch" forName="childText2" refType="w" fact="0.2305"/>
                  <dgm:constr type="t" for="ch" forName="childText2" refType="h" fact="0.312"/>
                  <dgm:constr type="w" for="ch" forName="childText2" refType="w" fact="0.2305"/>
                  <dgm:constr type="h" for="ch" forName="childText2" refType="h" fact="0.5085"/>
                  <dgm:constr type="l" for="ch" forName="childText3" refType="w" fact="0.461"/>
                  <dgm:constr type="t" for="ch" forName="childText3" refType="h" fact="0.406"/>
                  <dgm:constr type="w" for="ch" forName="childText3" refType="w" fact="0.2305"/>
                  <dgm:constr type="h" for="ch" forName="childText3" refType="h" fact="0.5119"/>
                  <dgm:constr type="l" for="ch" forName="childText4" refType="w" fact="0.6915"/>
                  <dgm:constr type="t" for="ch" forName="childText4" refType="h" fact="0.5"/>
                  <dgm:constr type="w" for="ch" forName="childText4" refType="w" fact="0.232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2305"/>
                  <dgm:constr type="t" for="ch" forName="parentText2" refType="h" fact="0.094"/>
                  <dgm:constr type="w" for="ch" forName="parentText2" refType="w" fact="0.7695"/>
                  <dgm:constr type="h" for="ch" forName="parentText2" refType="h" fact="0.2821"/>
                  <dgm:constr type="l" for="ch" forName="parentText3" refType="w" fact="0.461"/>
                  <dgm:constr type="t" for="ch" forName="parentText3" refType="h" fact="0.188"/>
                  <dgm:constr type="w" for="ch" forName="parentText3" refType="w" fact="0.539"/>
                  <dgm:constr type="h" for="ch" forName="parentText3" refType="h" fact="0.2821"/>
                  <dgm:constr type="l" for="ch" forName="parentText4" refType="w" fact="0.6915"/>
                  <dgm:constr type="t" for="ch" forName="parentText4" refType="h" fact="0.282"/>
                  <dgm:constr type="w" for="ch" forName="parentText4" refType="w" fact="0.3085"/>
                  <dgm:constr type="h" for="ch" forName="parentText4" refType="h" fact="0.2821"/>
                </dgm:constrLst>
              </dgm:if>
              <dgm:else name="Name4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7695"/>
                  <dgm:constr type="t" for="ch" forName="childText1" refType="h" fact="0.218"/>
                  <dgm:constr type="w" for="ch" forName="childText1" refType="w" fact="0.2305"/>
                  <dgm:constr type="h" for="ch" forName="childText1" refType="h" fact="0.5218"/>
                  <dgm:constr type="l" for="ch" forName="childText2" refType="w" fact="0.539"/>
                  <dgm:constr type="t" for="ch" forName="childText2" refType="h" fact="0.312"/>
                  <dgm:constr type="w" for="ch" forName="childText2" refType="w" fact="0.2305"/>
                  <dgm:constr type="h" for="ch" forName="childText2" refType="h" fact="0.5085"/>
                  <dgm:constr type="l" for="ch" forName="childText3" refType="w" fact="0.3085"/>
                  <dgm:constr type="t" for="ch" forName="childText3" refType="h" fact="0.406"/>
                  <dgm:constr type="w" for="ch" forName="childText3" refType="w" fact="0.2305"/>
                  <dgm:constr type="h" for="ch" forName="childText3" refType="h" fact="0.5119"/>
                  <dgm:constr type="l" for="ch" forName="childText4" refType="w" fact="0.076"/>
                  <dgm:constr type="t" for="ch" forName="childText4" refType="h" fact="0.5"/>
                  <dgm:constr type="w" for="ch" forName="childText4" refType="w" fact="0.234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
                  <dgm:constr type="t" for="ch" forName="parentText2" refType="h" fact="0.094"/>
                  <dgm:constr type="w" for="ch" forName="parentText2" refType="w" fact="0.7695"/>
                  <dgm:constr type="h" for="ch" forName="parentText2" refType="h" fact="0.2821"/>
                  <dgm:constr type="l" for="ch" forName="parentText3" refType="w" fact="0"/>
                  <dgm:constr type="t" for="ch" forName="parentText3" refType="h" fact="0.188"/>
                  <dgm:constr type="w" for="ch" forName="parentText3" refType="w" fact="0.539"/>
                  <dgm:constr type="h" for="ch" forName="parentText3" refType="h" fact="0.2821"/>
                  <dgm:constr type="l" for="ch" forName="parentText4" refType="w" fact="0"/>
                  <dgm:constr type="t" for="ch" forName="parentText4" refType="h" fact="0.282"/>
                  <dgm:constr type="w" for="ch" forName="parentText4" refType="w" fact="0.3085"/>
                  <dgm:constr type="h" for="ch" forName="parentText4" refType="h" fact="0.2821"/>
                </dgm:constrLst>
              </dgm:else>
            </dgm:choose>
          </dgm:else>
        </dgm:choose>
      </dgm:if>
      <dgm:else name="Name42">
        <dgm:choose name="Name43">
          <dgm:if name="Name44" axis="ch ch" ptType="node node" func="cnt" op="equ" val="0">
            <dgm:alg type="composite">
              <dgm:param type="ar" val="2.9463"/>
            </dgm:alg>
            <dgm:choose name="Name45">
              <dgm:if name="Name4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1848"/>
                  <dgm:constr type="t" for="ch" forName="parentText2" refType="h" fact="0.1429"/>
                  <dgm:constr type="w" for="ch" forName="parentText2" refType="w" fact="0.8152"/>
                  <dgm:constr type="h" for="ch" forName="parentText2" refType="h" fact="0.4285"/>
                  <dgm:constr type="l" for="ch" forName="parentText3" refType="w" fact="0.3696"/>
                  <dgm:constr type="t" for="ch" forName="parentText3" refType="h" fact="0.2858"/>
                  <dgm:constr type="w" for="ch" forName="parentText3" refType="w" fact="0.6304"/>
                  <dgm:constr type="h" for="ch" forName="parentText3" refType="h" fact="0.4285"/>
                  <dgm:constr type="l" for="ch" forName="parentText4" refType="w" fact="0.5545"/>
                  <dgm:constr type="t" for="ch" forName="parentText4" refType="h" fact="0.4286"/>
                  <dgm:constr type="w" for="ch" forName="parentText4" refType="w" fact="0.4455"/>
                  <dgm:constr type="h" for="ch" forName="parentText4" refType="h" fact="0.4285"/>
                  <dgm:constr type="l" for="ch" forName="parentText5" refType="w" fact="0.7393"/>
                  <dgm:constr type="t" for="ch" forName="parentText5" refType="h" fact="0.5715"/>
                  <dgm:constr type="w" for="ch" forName="parentText5" refType="w" fact="0.2607"/>
                  <dgm:constr type="h" for="ch" forName="parentText5" refType="h" fact="0.4285"/>
                </dgm:constrLst>
              </dgm:if>
              <dgm:else name="Name4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
                  <dgm:constr type="t" for="ch" forName="parentText2" refType="h" fact="0.1429"/>
                  <dgm:constr type="w" for="ch" forName="parentText2" refType="w" fact="0.8152"/>
                  <dgm:constr type="h" for="ch" forName="parentText2" refType="h" fact="0.4285"/>
                  <dgm:constr type="l" for="ch" forName="parentText3" refType="w" fact="0"/>
                  <dgm:constr type="t" for="ch" forName="parentText3" refType="h" fact="0.2858"/>
                  <dgm:constr type="w" for="ch" forName="parentText3" refType="w" fact="0.6304"/>
                  <dgm:constr type="h" for="ch" forName="parentText3" refType="h" fact="0.4285"/>
                  <dgm:constr type="l" for="ch" forName="parentText4" refType="w" fact="0"/>
                  <dgm:constr type="t" for="ch" forName="parentText4" refType="h" fact="0.4286"/>
                  <dgm:constr type="w" for="ch" forName="parentText4" refType="w" fact="0.4455"/>
                  <dgm:constr type="h" for="ch" forName="parentText4" refType="h" fact="0.4285"/>
                  <dgm:constr type="l" for="ch" forName="parentText5" refType="w" fact="0"/>
                  <dgm:constr type="t" for="ch" forName="parentText5" refType="h" fact="0.5715"/>
                  <dgm:constr type="w" for="ch" forName="parentText5" refType="w" fact="0.2607"/>
                  <dgm:constr type="h" for="ch" forName="parentText5" refType="h" fact="0.4285"/>
                </dgm:constrLst>
              </dgm:else>
            </dgm:choose>
          </dgm:if>
          <dgm:else name="Name48">
            <dgm:alg type="composite">
              <dgm:param type="ar" val="1.7837"/>
            </dgm:alg>
            <dgm:choose name="Name49">
              <dgm:if name="Name5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
                  <dgm:constr type="t" for="ch" forName="childText1" refType="h" fact="0.1997"/>
                  <dgm:constr type="w" for="ch" forName="childText1" refType="w" fact="0.18482"/>
                  <dgm:constr type="h" for="ch" forName="childText1" refType="h" fact="0.4763"/>
                  <dgm:constr type="l" for="ch" forName="childText2" refType="w" fact="0.1848"/>
                  <dgm:constr type="t" for="ch" forName="childText2" refType="h" fact="0.2862"/>
                  <dgm:constr type="w" for="ch" forName="childText2" refType="w" fact="0.18482"/>
                  <dgm:constr type="h" for="ch" forName="childText2" refType="h" fact="0.4763"/>
                  <dgm:constr type="l" for="ch" forName="childText3" refType="w" fact="0.3696"/>
                  <dgm:constr type="t" for="ch" forName="childText3" refType="h" fact="0.3727"/>
                  <dgm:constr type="w" for="ch" forName="childText3" refType="w" fact="0.18482"/>
                  <dgm:constr type="h" for="ch" forName="childText3" refType="h" fact="0.4763"/>
                  <dgm:constr type="l" for="ch" forName="childText4" refType="w" fact="0.5545"/>
                  <dgm:constr type="t" for="ch" forName="childText4" refType="h" fact="0.4592"/>
                  <dgm:constr type="w" for="ch" forName="childText4" refType="w" fact="0.18482"/>
                  <dgm:constr type="h" for="ch" forName="childText4" refType="h" fact="0.4763"/>
                  <dgm:constr type="l" for="ch" forName="childText5" refType="w" fact="0.7393"/>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1848"/>
                  <dgm:constr type="t" for="ch" forName="parentText2" refType="h" fact="0.0865"/>
                  <dgm:constr type="w" for="ch" forName="parentText2" refType="w" fact="0.8152"/>
                  <dgm:constr type="h" for="ch" forName="parentText2" refType="h" fact="0.2594"/>
                  <dgm:constr type="l" for="ch" forName="parentText3" refType="w" fact="0.3696"/>
                  <dgm:constr type="t" for="ch" forName="parentText3" refType="h" fact="0.173"/>
                  <dgm:constr type="w" for="ch" forName="parentText3" refType="w" fact="0.6304"/>
                  <dgm:constr type="h" for="ch" forName="parentText3" refType="h" fact="0.2594"/>
                  <dgm:constr type="l" for="ch" forName="parentText4" refType="w" fact="0.5545"/>
                  <dgm:constr type="t" for="ch" forName="parentText4" refType="h" fact="0.2595"/>
                  <dgm:constr type="w" for="ch" forName="parentText4" refType="w" fact="0.4455"/>
                  <dgm:constr type="h" for="ch" forName="parentText4" refType="h" fact="0.2594"/>
                  <dgm:constr type="l" for="ch" forName="parentText5" refType="w" fact="0.7393"/>
                  <dgm:constr type="t" for="ch" forName="parentText5" refType="h" fact="0.346"/>
                  <dgm:constr type="w" for="ch" forName="parentText5" refType="w" fact="0.2607"/>
                  <dgm:constr type="h" for="ch" forName="parentText5" refType="h" fact="0.2594"/>
                </dgm:constrLst>
              </dgm:if>
              <dgm:else name="Name5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81518"/>
                  <dgm:constr type="t" for="ch" forName="childText1" refType="h" fact="0.1997"/>
                  <dgm:constr type="w" for="ch" forName="childText1" refType="w" fact="0.18482"/>
                  <dgm:constr type="h" for="ch" forName="childText1" refType="h" fact="0.4763"/>
                  <dgm:constr type="l" for="ch" forName="childText2" refType="w" fact="0.63036"/>
                  <dgm:constr type="t" for="ch" forName="childText2" refType="h" fact="0.2862"/>
                  <dgm:constr type="w" for="ch" forName="childText2" refType="w" fact="0.18482"/>
                  <dgm:constr type="h" for="ch" forName="childText2" refType="h" fact="0.4763"/>
                  <dgm:constr type="l" for="ch" forName="childText3" refType="w" fact="0.44554"/>
                  <dgm:constr type="t" for="ch" forName="childText3" refType="h" fact="0.3727"/>
                  <dgm:constr type="w" for="ch" forName="childText3" refType="w" fact="0.18482"/>
                  <dgm:constr type="h" for="ch" forName="childText3" refType="h" fact="0.4763"/>
                  <dgm:constr type="l" for="ch" forName="childText4" refType="w" fact="0.26072"/>
                  <dgm:constr type="t" for="ch" forName="childText4" refType="h" fact="0.4592"/>
                  <dgm:constr type="w" for="ch" forName="childText4" refType="w" fact="0.18482"/>
                  <dgm:constr type="h" for="ch" forName="childText4" refType="h" fact="0.4763"/>
                  <dgm:constr type="l" for="ch" forName="childText5" refType="w" fact="0.0759"/>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
                  <dgm:constr type="t" for="ch" forName="parentText2" refType="h" fact="0.0865"/>
                  <dgm:constr type="w" for="ch" forName="parentText2" refType="w" fact="0.8152"/>
                  <dgm:constr type="h" for="ch" forName="parentText2" refType="h" fact="0.2594"/>
                  <dgm:constr type="l" for="ch" forName="parentText3" refType="w" fact="0"/>
                  <dgm:constr type="t" for="ch" forName="parentText3" refType="h" fact="0.173"/>
                  <dgm:constr type="w" for="ch" forName="parentText3" refType="w" fact="0.6304"/>
                  <dgm:constr type="h" for="ch" forName="parentText3" refType="h" fact="0.2594"/>
                  <dgm:constr type="l" for="ch" forName="parentText4" refType="w" fact="0"/>
                  <dgm:constr type="t" for="ch" forName="parentText4" refType="h" fact="0.2595"/>
                  <dgm:constr type="w" for="ch" forName="parentText4" refType="w" fact="0.4455"/>
                  <dgm:constr type="h" for="ch" forName="parentText4" refType="h" fact="0.2594"/>
                  <dgm:constr type="l" for="ch" forName="parentText5" refType="w" fact="0"/>
                  <dgm:constr type="t" for="ch" forName="parentText5" refType="h" fact="0.346"/>
                  <dgm:constr type="w" for="ch" forName="parentText5" refType="w" fact="0.2607"/>
                  <dgm:constr type="h" for="ch" forName="parentText5" refType="h" fact="0.2594"/>
                </dgm:constrLst>
              </dgm:else>
            </dgm:choose>
          </dgm:else>
        </dgm:choose>
      </dgm:else>
    </dgm:choose>
    <dgm:forEach name="Name52" axis="ch" ptType="node" cnt="1">
      <dgm:layoutNode name="parentText1" styleLbl="node1">
        <dgm:varLst>
          <dgm:chMax/>
          <dgm:chPref val="3"/>
          <dgm:bulletEnabled val="1"/>
        </dgm:varLst>
        <dgm:choose name="Name53">
          <dgm:if name="Name54"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55">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56">
        <dgm:if name="Name57" axis="ch" ptType="node" func="cnt" op="gte" val="1">
          <dgm:layoutNode name="childText1"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dgm:forEach>
    <dgm:forEach name="Name59" axis="ch" ptType="node" st="2" cnt="1">
      <dgm:layoutNode name="parentText2" styleLbl="node1">
        <dgm:varLst>
          <dgm:chMax/>
          <dgm:chPref val="3"/>
          <dgm:bulletEnabled val="1"/>
        </dgm:varLst>
        <dgm:choose name="Name60">
          <dgm:if name="Name61"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2">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63">
        <dgm:if name="Name64" axis="ch" ptType="node" func="cnt" op="gte" val="1">
          <dgm:layoutNode name="childText2"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5"/>
      </dgm:choose>
    </dgm:forEach>
    <dgm:forEach name="Name66" axis="ch" ptType="node" st="3" cnt="1">
      <dgm:layoutNode name="parentText3" styleLbl="node1">
        <dgm:varLst>
          <dgm:chMax/>
          <dgm:chPref val="3"/>
          <dgm:bulletEnabled val="1"/>
        </dgm:varLst>
        <dgm:choose name="Name67">
          <dgm:if name="Name68"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9">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0">
        <dgm:if name="Name71" axis="ch" ptType="node" func="cnt" op="gte" val="1">
          <dgm:layoutNode name="childText3"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forEach>
    <dgm:forEach name="Name73" axis="ch" ptType="node" st="4" cnt="1">
      <dgm:layoutNode name="parentText4" styleLbl="node1">
        <dgm:varLst>
          <dgm:chMax/>
          <dgm:chPref val="3"/>
          <dgm:bulletEnabled val="1"/>
        </dgm:varLst>
        <dgm:choose name="Name74">
          <dgm:if name="Name75"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76">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7">
        <dgm:if name="Name78" axis="ch" ptType="node" func="cnt" op="gte" val="1">
          <dgm:layoutNode name="childText4"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dgm:forEach>
    <dgm:forEach name="Name80" axis="ch" ptType="node" st="5" cnt="1">
      <dgm:layoutNode name="parentText5" styleLbl="node1">
        <dgm:varLst>
          <dgm:chMax/>
          <dgm:chPref val="3"/>
          <dgm:bulletEnabled val="1"/>
        </dgm:varLst>
        <dgm:choose name="Name81">
          <dgm:if name="Name82"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83">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84">
        <dgm:if name="Name85" axis="ch" ptType="node" func="cnt" op="gte" val="1">
          <dgm:layoutNode name="childText5"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6"/>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3.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CE36512-2667-4A41-AC41-B5A7256482A0}" type="datetimeFigureOut">
              <a:rPr lang="en-US" smtClean="0"/>
              <a:t>10/28/2014</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05E818C-3279-479C-B844-25EC1F73EF23}" type="slidenum">
              <a:rPr lang="en-US" smtClean="0"/>
              <a:t>‹#›</a:t>
            </a:fld>
            <a:endParaRPr lang="en-US"/>
          </a:p>
        </p:txBody>
      </p:sp>
    </p:spTree>
    <p:extLst>
      <p:ext uri="{BB962C8B-B14F-4D97-AF65-F5344CB8AC3E}">
        <p14:creationId xmlns:p14="http://schemas.microsoft.com/office/powerpoint/2010/main" val="24993989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030B53-8668-BE4F-A7B1-FDBBF69BDC0F}" type="datetimeFigureOut">
              <a:rPr lang="en-US" smtClean="0"/>
              <a:t>10/28/2014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CD3DFBD-5FAE-6B4D-840F-C7043A92E7D6}" type="slidenum">
              <a:rPr lang="en-US" smtClean="0"/>
              <a:t>‹#›</a:t>
            </a:fld>
            <a:endParaRPr lang="en-US"/>
          </a:p>
        </p:txBody>
      </p:sp>
    </p:spTree>
    <p:extLst>
      <p:ext uri="{BB962C8B-B14F-4D97-AF65-F5344CB8AC3E}">
        <p14:creationId xmlns:p14="http://schemas.microsoft.com/office/powerpoint/2010/main" val="45824277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6E461492-5DA8-6748-B84D-C37581E58070}" type="slidenum">
              <a:rPr lang="en-US" sz="1200">
                <a:solidFill>
                  <a:prstClr val="black"/>
                </a:solidFill>
              </a:rPr>
              <a:pPr/>
              <a:t>7</a:t>
            </a:fld>
            <a:endParaRPr lang="en-US" sz="1200">
              <a:solidFill>
                <a:prstClr val="black"/>
              </a:solidFill>
            </a:endParaRPr>
          </a:p>
        </p:txBody>
      </p:sp>
      <p:sp>
        <p:nvSpPr>
          <p:cNvPr id="7170" name="Rectangle 2"/>
          <p:cNvSpPr>
            <a:spLocks noGrp="1" noRot="1" noChangeAspect="1" noChangeArrowheads="1"/>
          </p:cNvSpPr>
          <p:nvPr>
            <p:ph type="sldImg"/>
          </p:nvPr>
        </p:nvSpPr>
        <p:spPr>
          <a:solidFill>
            <a:srgbClr val="FFFFFF"/>
          </a:solidFill>
          <a:ln/>
          <a:extLst>
            <a:ext uri="{FAA26D3D-D897-4be2-8F04-BA451C77F1D7}">
              <ma14:placeholderFlag xmlns="" xmlns:ma14="http://schemas.microsoft.com/office/mac/drawingml/2011/main" val="1"/>
            </a:ext>
          </a:extLst>
        </p:spPr>
      </p:sp>
      <p:sp>
        <p:nvSpPr>
          <p:cNvPr id="20483"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en-US"/>
          </a:p>
        </p:txBody>
      </p:sp>
    </p:spTree>
    <p:extLst>
      <p:ext uri="{BB962C8B-B14F-4D97-AF65-F5344CB8AC3E}">
        <p14:creationId xmlns:p14="http://schemas.microsoft.com/office/powerpoint/2010/main" val="40099702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58AD1CF-620F-034D-BBE0-653E04FF1450}" type="slidenum">
              <a:rPr lang="en-US"/>
              <a:pPr/>
              <a:t>9</a:t>
            </a:fld>
            <a:endParaRPr lang="en-US"/>
          </a:p>
        </p:txBody>
      </p:sp>
      <p:sp>
        <p:nvSpPr>
          <p:cNvPr id="820226"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FAA26D3D-D897-4be2-8F04-BA451C77F1D7}">
              <ma14:placeholderFlag xmlns="" xmlns:ma14="http://schemas.microsoft.com/office/mac/drawingml/2011/main" val="1"/>
            </a:ext>
          </a:extLst>
        </p:spPr>
      </p:sp>
      <p:sp>
        <p:nvSpPr>
          <p:cNvPr id="820227"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a:extLst>
            <a:ext uri="{FAA26D3D-D897-4be2-8F04-BA451C77F1D7}">
              <ma14:placeholderFlag xmlns="" xmlns:ma14="http://schemas.microsoft.com/office/mac/drawingml/2011/main" val="1"/>
            </a:ext>
          </a:extLst>
        </p:spPr>
        <p:txBody>
          <a:bodyPr/>
          <a:lstStyle/>
          <a:p>
            <a:endParaRPr lang="en-US"/>
          </a:p>
        </p:txBody>
      </p:sp>
    </p:spTree>
    <p:extLst>
      <p:ext uri="{BB962C8B-B14F-4D97-AF65-F5344CB8AC3E}">
        <p14:creationId xmlns:p14="http://schemas.microsoft.com/office/powerpoint/2010/main" val="13060605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3C1BB6F-9B7C-C349-962B-186E6F9814AD}" type="slidenum">
              <a:rPr lang="en-US">
                <a:solidFill>
                  <a:prstClr val="black"/>
                </a:solidFill>
                <a:latin typeface="Calibri"/>
              </a:rPr>
              <a:pPr/>
              <a:t>12</a:t>
            </a:fld>
            <a:endParaRPr lang="en-US">
              <a:solidFill>
                <a:prstClr val="black"/>
              </a:solidFill>
              <a:latin typeface="Calibri"/>
            </a:endParaRPr>
          </a:p>
        </p:txBody>
      </p:sp>
      <p:sp>
        <p:nvSpPr>
          <p:cNvPr id="113666"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113667"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12532106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endParaRPr lang="en-US">
              <a:solidFill>
                <a:srgbClr val="000000"/>
              </a:solidFill>
              <a:latin typeface="Arial"/>
              <a:ea typeface="Osaka"/>
              <a:cs typeface="Osaka"/>
            </a:endParaRPr>
          </a:p>
        </p:txBody>
      </p:sp>
      <p:sp>
        <p:nvSpPr>
          <p:cNvPr id="5" name="Footer Placeholder 4"/>
          <p:cNvSpPr>
            <a:spLocks noGrp="1"/>
          </p:cNvSpPr>
          <p:nvPr>
            <p:ph type="ftr" sz="quarter" idx="11"/>
          </p:nvPr>
        </p:nvSpPr>
        <p:spPr/>
        <p:txBody>
          <a:bodyPr/>
          <a:lstStyle/>
          <a:p>
            <a:endParaRPr lang="en-US">
              <a:solidFill>
                <a:srgbClr val="000000"/>
              </a:solidFill>
              <a:latin typeface="Arial"/>
              <a:ea typeface="Osaka"/>
              <a:cs typeface="Osaka"/>
            </a:endParaRPr>
          </a:p>
        </p:txBody>
      </p:sp>
      <p:sp>
        <p:nvSpPr>
          <p:cNvPr id="6" name="Slide Number Placeholder 5"/>
          <p:cNvSpPr>
            <a:spLocks noGrp="1"/>
          </p:cNvSpPr>
          <p:nvPr>
            <p:ph type="sldNum" sz="quarter" idx="12"/>
          </p:nvPr>
        </p:nvSpPr>
        <p:spPr/>
        <p:txBody>
          <a:bodyPr/>
          <a:lstStyle/>
          <a:p>
            <a:fld id="{4767FCCB-F243-884E-85DE-74C92867FEB4}" type="slidenum">
              <a:rPr lang="en-US" smtClean="0">
                <a:solidFill>
                  <a:srgbClr val="000000"/>
                </a:solidFill>
                <a:latin typeface="Arial"/>
                <a:ea typeface="Osaka"/>
                <a:cs typeface="Osaka"/>
              </a:rPr>
              <a:pPr/>
              <a:t>‹#›</a:t>
            </a:fld>
            <a:endParaRPr lang="en-US">
              <a:solidFill>
                <a:srgbClr val="000000"/>
              </a:solidFill>
              <a:latin typeface="Arial"/>
              <a:ea typeface="Osaka"/>
              <a:cs typeface="Osaka"/>
            </a:endParaRPr>
          </a:p>
        </p:txBody>
      </p:sp>
    </p:spTree>
    <p:extLst>
      <p:ext uri="{BB962C8B-B14F-4D97-AF65-F5344CB8AC3E}">
        <p14:creationId xmlns:p14="http://schemas.microsoft.com/office/powerpoint/2010/main" val="9076469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a:solidFill>
                <a:srgbClr val="000000"/>
              </a:solidFill>
              <a:latin typeface="Arial"/>
              <a:ea typeface="Osaka"/>
              <a:cs typeface="Osaka"/>
            </a:endParaRPr>
          </a:p>
        </p:txBody>
      </p:sp>
      <p:sp>
        <p:nvSpPr>
          <p:cNvPr id="5" name="Footer Placeholder 4"/>
          <p:cNvSpPr>
            <a:spLocks noGrp="1"/>
          </p:cNvSpPr>
          <p:nvPr>
            <p:ph type="ftr" sz="quarter" idx="11"/>
          </p:nvPr>
        </p:nvSpPr>
        <p:spPr/>
        <p:txBody>
          <a:bodyPr/>
          <a:lstStyle/>
          <a:p>
            <a:endParaRPr lang="en-US">
              <a:solidFill>
                <a:srgbClr val="000000"/>
              </a:solidFill>
              <a:latin typeface="Arial"/>
              <a:ea typeface="Osaka"/>
              <a:cs typeface="Osaka"/>
            </a:endParaRPr>
          </a:p>
        </p:txBody>
      </p:sp>
      <p:sp>
        <p:nvSpPr>
          <p:cNvPr id="6" name="Slide Number Placeholder 5"/>
          <p:cNvSpPr>
            <a:spLocks noGrp="1"/>
          </p:cNvSpPr>
          <p:nvPr>
            <p:ph type="sldNum" sz="quarter" idx="12"/>
          </p:nvPr>
        </p:nvSpPr>
        <p:spPr/>
        <p:txBody>
          <a:bodyPr/>
          <a:lstStyle/>
          <a:p>
            <a:fld id="{23AD2721-44B3-014C-B0FA-8704FB4DC0AA}" type="slidenum">
              <a:rPr lang="en-US" smtClean="0">
                <a:solidFill>
                  <a:srgbClr val="000000"/>
                </a:solidFill>
                <a:latin typeface="Arial"/>
                <a:ea typeface="Osaka"/>
                <a:cs typeface="Osaka"/>
              </a:rPr>
              <a:pPr/>
              <a:t>‹#›</a:t>
            </a:fld>
            <a:endParaRPr lang="en-US">
              <a:solidFill>
                <a:srgbClr val="000000"/>
              </a:solidFill>
              <a:latin typeface="Arial"/>
              <a:ea typeface="Osaka"/>
              <a:cs typeface="Osaka"/>
            </a:endParaRPr>
          </a:p>
        </p:txBody>
      </p:sp>
    </p:spTree>
    <p:extLst>
      <p:ext uri="{BB962C8B-B14F-4D97-AF65-F5344CB8AC3E}">
        <p14:creationId xmlns:p14="http://schemas.microsoft.com/office/powerpoint/2010/main" val="24298372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a:solidFill>
                <a:srgbClr val="000000"/>
              </a:solidFill>
              <a:latin typeface="Arial"/>
              <a:ea typeface="Osaka"/>
              <a:cs typeface="Osaka"/>
            </a:endParaRPr>
          </a:p>
        </p:txBody>
      </p:sp>
      <p:sp>
        <p:nvSpPr>
          <p:cNvPr id="5" name="Footer Placeholder 4"/>
          <p:cNvSpPr>
            <a:spLocks noGrp="1"/>
          </p:cNvSpPr>
          <p:nvPr>
            <p:ph type="ftr" sz="quarter" idx="11"/>
          </p:nvPr>
        </p:nvSpPr>
        <p:spPr/>
        <p:txBody>
          <a:bodyPr/>
          <a:lstStyle/>
          <a:p>
            <a:endParaRPr lang="en-US">
              <a:solidFill>
                <a:srgbClr val="000000"/>
              </a:solidFill>
              <a:latin typeface="Arial"/>
              <a:ea typeface="Osaka"/>
              <a:cs typeface="Osaka"/>
            </a:endParaRPr>
          </a:p>
        </p:txBody>
      </p:sp>
      <p:sp>
        <p:nvSpPr>
          <p:cNvPr id="6" name="Slide Number Placeholder 5"/>
          <p:cNvSpPr>
            <a:spLocks noGrp="1"/>
          </p:cNvSpPr>
          <p:nvPr>
            <p:ph type="sldNum" sz="quarter" idx="12"/>
          </p:nvPr>
        </p:nvSpPr>
        <p:spPr/>
        <p:txBody>
          <a:bodyPr/>
          <a:lstStyle/>
          <a:p>
            <a:fld id="{F60F8B67-78D9-A84C-B71E-2A9DEB678073}" type="slidenum">
              <a:rPr lang="en-US" smtClean="0">
                <a:solidFill>
                  <a:srgbClr val="000000"/>
                </a:solidFill>
                <a:latin typeface="Arial"/>
                <a:ea typeface="Osaka"/>
                <a:cs typeface="Osaka"/>
              </a:rPr>
              <a:pPr/>
              <a:t>‹#›</a:t>
            </a:fld>
            <a:endParaRPr lang="en-US">
              <a:solidFill>
                <a:srgbClr val="000000"/>
              </a:solidFill>
              <a:latin typeface="Arial"/>
              <a:ea typeface="Osaka"/>
              <a:cs typeface="Osaka"/>
            </a:endParaRPr>
          </a:p>
        </p:txBody>
      </p:sp>
    </p:spTree>
    <p:extLst>
      <p:ext uri="{BB962C8B-B14F-4D97-AF65-F5344CB8AC3E}">
        <p14:creationId xmlns:p14="http://schemas.microsoft.com/office/powerpoint/2010/main" val="38823149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a:solidFill>
                <a:srgbClr val="000000"/>
              </a:solidFill>
              <a:latin typeface="Arial"/>
              <a:ea typeface="Osaka"/>
              <a:cs typeface="Osaka"/>
            </a:endParaRPr>
          </a:p>
        </p:txBody>
      </p:sp>
      <p:sp>
        <p:nvSpPr>
          <p:cNvPr id="5" name="Footer Placeholder 4"/>
          <p:cNvSpPr>
            <a:spLocks noGrp="1"/>
          </p:cNvSpPr>
          <p:nvPr>
            <p:ph type="ftr" sz="quarter" idx="11"/>
          </p:nvPr>
        </p:nvSpPr>
        <p:spPr/>
        <p:txBody>
          <a:bodyPr/>
          <a:lstStyle/>
          <a:p>
            <a:endParaRPr lang="en-US">
              <a:solidFill>
                <a:srgbClr val="000000"/>
              </a:solidFill>
              <a:latin typeface="Arial"/>
              <a:ea typeface="Osaka"/>
              <a:cs typeface="Osaka"/>
            </a:endParaRPr>
          </a:p>
        </p:txBody>
      </p:sp>
      <p:sp>
        <p:nvSpPr>
          <p:cNvPr id="6" name="Slide Number Placeholder 5"/>
          <p:cNvSpPr>
            <a:spLocks noGrp="1"/>
          </p:cNvSpPr>
          <p:nvPr>
            <p:ph type="sldNum" sz="quarter" idx="12"/>
          </p:nvPr>
        </p:nvSpPr>
        <p:spPr/>
        <p:txBody>
          <a:bodyPr/>
          <a:lstStyle/>
          <a:p>
            <a:fld id="{07B6C5E4-F802-3147-88B8-1BFD8E16CE7C}" type="slidenum">
              <a:rPr lang="en-US" smtClean="0">
                <a:solidFill>
                  <a:srgbClr val="000000"/>
                </a:solidFill>
                <a:latin typeface="Arial"/>
                <a:ea typeface="Osaka"/>
                <a:cs typeface="Osaka"/>
              </a:rPr>
              <a:pPr/>
              <a:t>‹#›</a:t>
            </a:fld>
            <a:endParaRPr lang="en-US">
              <a:solidFill>
                <a:srgbClr val="000000"/>
              </a:solidFill>
              <a:latin typeface="Arial"/>
              <a:ea typeface="Osaka"/>
              <a:cs typeface="Osaka"/>
            </a:endParaRPr>
          </a:p>
        </p:txBody>
      </p:sp>
    </p:spTree>
    <p:extLst>
      <p:ext uri="{BB962C8B-B14F-4D97-AF65-F5344CB8AC3E}">
        <p14:creationId xmlns:p14="http://schemas.microsoft.com/office/powerpoint/2010/main" val="39362266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a:solidFill>
                <a:srgbClr val="000000"/>
              </a:solidFill>
              <a:latin typeface="Arial"/>
              <a:ea typeface="Osaka"/>
              <a:cs typeface="Osaka"/>
            </a:endParaRPr>
          </a:p>
        </p:txBody>
      </p:sp>
      <p:sp>
        <p:nvSpPr>
          <p:cNvPr id="5" name="Footer Placeholder 4"/>
          <p:cNvSpPr>
            <a:spLocks noGrp="1"/>
          </p:cNvSpPr>
          <p:nvPr>
            <p:ph type="ftr" sz="quarter" idx="11"/>
          </p:nvPr>
        </p:nvSpPr>
        <p:spPr/>
        <p:txBody>
          <a:bodyPr/>
          <a:lstStyle/>
          <a:p>
            <a:endParaRPr lang="en-US">
              <a:solidFill>
                <a:srgbClr val="000000"/>
              </a:solidFill>
              <a:latin typeface="Arial"/>
              <a:ea typeface="Osaka"/>
              <a:cs typeface="Osaka"/>
            </a:endParaRPr>
          </a:p>
        </p:txBody>
      </p:sp>
      <p:sp>
        <p:nvSpPr>
          <p:cNvPr id="6" name="Slide Number Placeholder 5"/>
          <p:cNvSpPr>
            <a:spLocks noGrp="1"/>
          </p:cNvSpPr>
          <p:nvPr>
            <p:ph type="sldNum" sz="quarter" idx="12"/>
          </p:nvPr>
        </p:nvSpPr>
        <p:spPr/>
        <p:txBody>
          <a:bodyPr/>
          <a:lstStyle/>
          <a:p>
            <a:fld id="{9441F928-98D1-C847-B623-28AF7A974F5C}" type="slidenum">
              <a:rPr lang="en-US" smtClean="0">
                <a:solidFill>
                  <a:srgbClr val="000000"/>
                </a:solidFill>
                <a:latin typeface="Arial"/>
                <a:ea typeface="Osaka"/>
                <a:cs typeface="Osaka"/>
              </a:rPr>
              <a:pPr/>
              <a:t>‹#›</a:t>
            </a:fld>
            <a:endParaRPr lang="en-US">
              <a:solidFill>
                <a:srgbClr val="000000"/>
              </a:solidFill>
              <a:latin typeface="Arial"/>
              <a:ea typeface="Osaka"/>
              <a:cs typeface="Osaka"/>
            </a:endParaRPr>
          </a:p>
        </p:txBody>
      </p:sp>
    </p:spTree>
    <p:extLst>
      <p:ext uri="{BB962C8B-B14F-4D97-AF65-F5344CB8AC3E}">
        <p14:creationId xmlns:p14="http://schemas.microsoft.com/office/powerpoint/2010/main" val="18452137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endParaRPr lang="en-US">
              <a:solidFill>
                <a:srgbClr val="000000"/>
              </a:solidFill>
              <a:latin typeface="Arial"/>
              <a:ea typeface="Osaka"/>
              <a:cs typeface="Osaka"/>
            </a:endParaRPr>
          </a:p>
        </p:txBody>
      </p:sp>
      <p:sp>
        <p:nvSpPr>
          <p:cNvPr id="6" name="Footer Placeholder 5"/>
          <p:cNvSpPr>
            <a:spLocks noGrp="1"/>
          </p:cNvSpPr>
          <p:nvPr>
            <p:ph type="ftr" sz="quarter" idx="11"/>
          </p:nvPr>
        </p:nvSpPr>
        <p:spPr/>
        <p:txBody>
          <a:bodyPr/>
          <a:lstStyle/>
          <a:p>
            <a:endParaRPr lang="en-US">
              <a:solidFill>
                <a:srgbClr val="000000"/>
              </a:solidFill>
              <a:latin typeface="Arial"/>
              <a:ea typeface="Osaka"/>
              <a:cs typeface="Osaka"/>
            </a:endParaRPr>
          </a:p>
        </p:txBody>
      </p:sp>
      <p:sp>
        <p:nvSpPr>
          <p:cNvPr id="7" name="Slide Number Placeholder 6"/>
          <p:cNvSpPr>
            <a:spLocks noGrp="1"/>
          </p:cNvSpPr>
          <p:nvPr>
            <p:ph type="sldNum" sz="quarter" idx="12"/>
          </p:nvPr>
        </p:nvSpPr>
        <p:spPr/>
        <p:txBody>
          <a:bodyPr/>
          <a:lstStyle/>
          <a:p>
            <a:fld id="{19EC627F-ACC5-5043-BF42-3796E8B39731}" type="slidenum">
              <a:rPr lang="en-US" smtClean="0">
                <a:solidFill>
                  <a:srgbClr val="000000"/>
                </a:solidFill>
                <a:latin typeface="Arial"/>
                <a:ea typeface="Osaka"/>
                <a:cs typeface="Osaka"/>
              </a:rPr>
              <a:pPr/>
              <a:t>‹#›</a:t>
            </a:fld>
            <a:endParaRPr lang="en-US">
              <a:solidFill>
                <a:srgbClr val="000000"/>
              </a:solidFill>
              <a:latin typeface="Arial"/>
              <a:ea typeface="Osaka"/>
              <a:cs typeface="Osaka"/>
            </a:endParaRPr>
          </a:p>
        </p:txBody>
      </p:sp>
    </p:spTree>
    <p:extLst>
      <p:ext uri="{BB962C8B-B14F-4D97-AF65-F5344CB8AC3E}">
        <p14:creationId xmlns:p14="http://schemas.microsoft.com/office/powerpoint/2010/main" val="24305255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endParaRPr lang="en-US">
              <a:solidFill>
                <a:srgbClr val="000000"/>
              </a:solidFill>
              <a:latin typeface="Arial"/>
              <a:ea typeface="Osaka"/>
              <a:cs typeface="Osaka"/>
            </a:endParaRPr>
          </a:p>
        </p:txBody>
      </p:sp>
      <p:sp>
        <p:nvSpPr>
          <p:cNvPr id="8" name="Footer Placeholder 7"/>
          <p:cNvSpPr>
            <a:spLocks noGrp="1"/>
          </p:cNvSpPr>
          <p:nvPr>
            <p:ph type="ftr" sz="quarter" idx="11"/>
          </p:nvPr>
        </p:nvSpPr>
        <p:spPr/>
        <p:txBody>
          <a:bodyPr/>
          <a:lstStyle/>
          <a:p>
            <a:endParaRPr lang="en-US">
              <a:solidFill>
                <a:srgbClr val="000000"/>
              </a:solidFill>
              <a:latin typeface="Arial"/>
              <a:ea typeface="Osaka"/>
              <a:cs typeface="Osaka"/>
            </a:endParaRPr>
          </a:p>
        </p:txBody>
      </p:sp>
      <p:sp>
        <p:nvSpPr>
          <p:cNvPr id="9" name="Slide Number Placeholder 8"/>
          <p:cNvSpPr>
            <a:spLocks noGrp="1"/>
          </p:cNvSpPr>
          <p:nvPr>
            <p:ph type="sldNum" sz="quarter" idx="12"/>
          </p:nvPr>
        </p:nvSpPr>
        <p:spPr/>
        <p:txBody>
          <a:bodyPr/>
          <a:lstStyle/>
          <a:p>
            <a:fld id="{B107605D-908F-EC41-B23E-F4E2EE7B0DBF}" type="slidenum">
              <a:rPr lang="en-US" smtClean="0">
                <a:solidFill>
                  <a:srgbClr val="000000"/>
                </a:solidFill>
                <a:latin typeface="Arial"/>
                <a:ea typeface="Osaka"/>
                <a:cs typeface="Osaka"/>
              </a:rPr>
              <a:pPr/>
              <a:t>‹#›</a:t>
            </a:fld>
            <a:endParaRPr lang="en-US">
              <a:solidFill>
                <a:srgbClr val="000000"/>
              </a:solidFill>
              <a:latin typeface="Arial"/>
              <a:ea typeface="Osaka"/>
              <a:cs typeface="Osaka"/>
            </a:endParaRPr>
          </a:p>
        </p:txBody>
      </p:sp>
    </p:spTree>
    <p:extLst>
      <p:ext uri="{BB962C8B-B14F-4D97-AF65-F5344CB8AC3E}">
        <p14:creationId xmlns:p14="http://schemas.microsoft.com/office/powerpoint/2010/main" val="11807897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endParaRPr lang="en-US">
              <a:solidFill>
                <a:srgbClr val="000000"/>
              </a:solidFill>
              <a:latin typeface="Arial"/>
              <a:ea typeface="Osaka"/>
              <a:cs typeface="Osaka"/>
            </a:endParaRPr>
          </a:p>
        </p:txBody>
      </p:sp>
      <p:sp>
        <p:nvSpPr>
          <p:cNvPr id="4" name="Footer Placeholder 3"/>
          <p:cNvSpPr>
            <a:spLocks noGrp="1"/>
          </p:cNvSpPr>
          <p:nvPr>
            <p:ph type="ftr" sz="quarter" idx="11"/>
          </p:nvPr>
        </p:nvSpPr>
        <p:spPr/>
        <p:txBody>
          <a:bodyPr/>
          <a:lstStyle/>
          <a:p>
            <a:endParaRPr lang="en-US">
              <a:solidFill>
                <a:srgbClr val="000000"/>
              </a:solidFill>
              <a:latin typeface="Arial"/>
              <a:ea typeface="Osaka"/>
              <a:cs typeface="Osaka"/>
            </a:endParaRPr>
          </a:p>
        </p:txBody>
      </p:sp>
      <p:sp>
        <p:nvSpPr>
          <p:cNvPr id="5" name="Slide Number Placeholder 4"/>
          <p:cNvSpPr>
            <a:spLocks noGrp="1"/>
          </p:cNvSpPr>
          <p:nvPr>
            <p:ph type="sldNum" sz="quarter" idx="12"/>
          </p:nvPr>
        </p:nvSpPr>
        <p:spPr/>
        <p:txBody>
          <a:bodyPr/>
          <a:lstStyle/>
          <a:p>
            <a:fld id="{C57B8045-95AE-0446-9539-ACC96F001A5B}" type="slidenum">
              <a:rPr lang="en-US" smtClean="0">
                <a:solidFill>
                  <a:srgbClr val="000000"/>
                </a:solidFill>
                <a:latin typeface="Arial"/>
                <a:ea typeface="Osaka"/>
                <a:cs typeface="Osaka"/>
              </a:rPr>
              <a:pPr/>
              <a:t>‹#›</a:t>
            </a:fld>
            <a:endParaRPr lang="en-US">
              <a:solidFill>
                <a:srgbClr val="000000"/>
              </a:solidFill>
              <a:latin typeface="Arial"/>
              <a:ea typeface="Osaka"/>
              <a:cs typeface="Osaka"/>
            </a:endParaRPr>
          </a:p>
        </p:txBody>
      </p:sp>
    </p:spTree>
    <p:extLst>
      <p:ext uri="{BB962C8B-B14F-4D97-AF65-F5344CB8AC3E}">
        <p14:creationId xmlns:p14="http://schemas.microsoft.com/office/powerpoint/2010/main" val="39839102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solidFill>
                <a:srgbClr val="000000"/>
              </a:solidFill>
              <a:latin typeface="Arial"/>
              <a:ea typeface="Osaka"/>
              <a:cs typeface="Osaka"/>
            </a:endParaRPr>
          </a:p>
        </p:txBody>
      </p:sp>
      <p:sp>
        <p:nvSpPr>
          <p:cNvPr id="3" name="Footer Placeholder 2"/>
          <p:cNvSpPr>
            <a:spLocks noGrp="1"/>
          </p:cNvSpPr>
          <p:nvPr>
            <p:ph type="ftr" sz="quarter" idx="11"/>
          </p:nvPr>
        </p:nvSpPr>
        <p:spPr/>
        <p:txBody>
          <a:bodyPr/>
          <a:lstStyle/>
          <a:p>
            <a:endParaRPr lang="en-US">
              <a:solidFill>
                <a:srgbClr val="000000"/>
              </a:solidFill>
              <a:latin typeface="Arial"/>
              <a:ea typeface="Osaka"/>
              <a:cs typeface="Osaka"/>
            </a:endParaRPr>
          </a:p>
        </p:txBody>
      </p:sp>
      <p:sp>
        <p:nvSpPr>
          <p:cNvPr id="4" name="Slide Number Placeholder 3"/>
          <p:cNvSpPr>
            <a:spLocks noGrp="1"/>
          </p:cNvSpPr>
          <p:nvPr>
            <p:ph type="sldNum" sz="quarter" idx="12"/>
          </p:nvPr>
        </p:nvSpPr>
        <p:spPr/>
        <p:txBody>
          <a:bodyPr/>
          <a:lstStyle/>
          <a:p>
            <a:fld id="{F92AAACB-55A2-7041-A809-311E8D0A8B7F}" type="slidenum">
              <a:rPr lang="en-US" smtClean="0">
                <a:solidFill>
                  <a:srgbClr val="000000"/>
                </a:solidFill>
                <a:latin typeface="Arial"/>
                <a:ea typeface="Osaka"/>
                <a:cs typeface="Osaka"/>
              </a:rPr>
              <a:pPr/>
              <a:t>‹#›</a:t>
            </a:fld>
            <a:endParaRPr lang="en-US">
              <a:solidFill>
                <a:srgbClr val="000000"/>
              </a:solidFill>
              <a:latin typeface="Arial"/>
              <a:ea typeface="Osaka"/>
              <a:cs typeface="Osaka"/>
            </a:endParaRPr>
          </a:p>
        </p:txBody>
      </p:sp>
    </p:spTree>
    <p:extLst>
      <p:ext uri="{BB962C8B-B14F-4D97-AF65-F5344CB8AC3E}">
        <p14:creationId xmlns:p14="http://schemas.microsoft.com/office/powerpoint/2010/main" val="23574791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solidFill>
                <a:srgbClr val="000000"/>
              </a:solidFill>
              <a:latin typeface="Arial"/>
              <a:ea typeface="Osaka"/>
              <a:cs typeface="Osaka"/>
            </a:endParaRPr>
          </a:p>
        </p:txBody>
      </p:sp>
      <p:sp>
        <p:nvSpPr>
          <p:cNvPr id="6" name="Footer Placeholder 5"/>
          <p:cNvSpPr>
            <a:spLocks noGrp="1"/>
          </p:cNvSpPr>
          <p:nvPr>
            <p:ph type="ftr" sz="quarter" idx="11"/>
          </p:nvPr>
        </p:nvSpPr>
        <p:spPr/>
        <p:txBody>
          <a:bodyPr/>
          <a:lstStyle/>
          <a:p>
            <a:endParaRPr lang="en-US">
              <a:solidFill>
                <a:srgbClr val="000000"/>
              </a:solidFill>
              <a:latin typeface="Arial"/>
              <a:ea typeface="Osaka"/>
              <a:cs typeface="Osaka"/>
            </a:endParaRPr>
          </a:p>
        </p:txBody>
      </p:sp>
      <p:sp>
        <p:nvSpPr>
          <p:cNvPr id="7" name="Slide Number Placeholder 6"/>
          <p:cNvSpPr>
            <a:spLocks noGrp="1"/>
          </p:cNvSpPr>
          <p:nvPr>
            <p:ph type="sldNum" sz="quarter" idx="12"/>
          </p:nvPr>
        </p:nvSpPr>
        <p:spPr/>
        <p:txBody>
          <a:bodyPr/>
          <a:lstStyle/>
          <a:p>
            <a:fld id="{45041A10-CDC0-FE49-B7D4-2C8661AA7BA3}" type="slidenum">
              <a:rPr lang="en-US" smtClean="0">
                <a:solidFill>
                  <a:srgbClr val="000000"/>
                </a:solidFill>
                <a:latin typeface="Arial"/>
                <a:ea typeface="Osaka"/>
                <a:cs typeface="Osaka"/>
              </a:rPr>
              <a:pPr/>
              <a:t>‹#›</a:t>
            </a:fld>
            <a:endParaRPr lang="en-US">
              <a:solidFill>
                <a:srgbClr val="000000"/>
              </a:solidFill>
              <a:latin typeface="Arial"/>
              <a:ea typeface="Osaka"/>
              <a:cs typeface="Osaka"/>
            </a:endParaRPr>
          </a:p>
        </p:txBody>
      </p:sp>
    </p:spTree>
    <p:extLst>
      <p:ext uri="{BB962C8B-B14F-4D97-AF65-F5344CB8AC3E}">
        <p14:creationId xmlns:p14="http://schemas.microsoft.com/office/powerpoint/2010/main" val="35631836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solidFill>
                <a:srgbClr val="000000"/>
              </a:solidFill>
              <a:latin typeface="Arial"/>
              <a:ea typeface="Osaka"/>
              <a:cs typeface="Osaka"/>
            </a:endParaRPr>
          </a:p>
        </p:txBody>
      </p:sp>
      <p:sp>
        <p:nvSpPr>
          <p:cNvPr id="6" name="Footer Placeholder 5"/>
          <p:cNvSpPr>
            <a:spLocks noGrp="1"/>
          </p:cNvSpPr>
          <p:nvPr>
            <p:ph type="ftr" sz="quarter" idx="11"/>
          </p:nvPr>
        </p:nvSpPr>
        <p:spPr/>
        <p:txBody>
          <a:bodyPr/>
          <a:lstStyle/>
          <a:p>
            <a:endParaRPr lang="en-US">
              <a:solidFill>
                <a:srgbClr val="000000"/>
              </a:solidFill>
              <a:latin typeface="Arial"/>
              <a:ea typeface="Osaka"/>
              <a:cs typeface="Osaka"/>
            </a:endParaRPr>
          </a:p>
        </p:txBody>
      </p:sp>
      <p:sp>
        <p:nvSpPr>
          <p:cNvPr id="7" name="Slide Number Placeholder 6"/>
          <p:cNvSpPr>
            <a:spLocks noGrp="1"/>
          </p:cNvSpPr>
          <p:nvPr>
            <p:ph type="sldNum" sz="quarter" idx="12"/>
          </p:nvPr>
        </p:nvSpPr>
        <p:spPr/>
        <p:txBody>
          <a:bodyPr/>
          <a:lstStyle/>
          <a:p>
            <a:fld id="{F6F78EF1-6958-564E-B827-CC332949D3C8}" type="slidenum">
              <a:rPr lang="en-US" smtClean="0">
                <a:solidFill>
                  <a:srgbClr val="000000"/>
                </a:solidFill>
                <a:latin typeface="Arial"/>
                <a:ea typeface="Osaka"/>
                <a:cs typeface="Osaka"/>
              </a:rPr>
              <a:pPr/>
              <a:t>‹#›</a:t>
            </a:fld>
            <a:endParaRPr lang="en-US">
              <a:solidFill>
                <a:srgbClr val="000000"/>
              </a:solidFill>
              <a:latin typeface="Arial"/>
              <a:ea typeface="Osaka"/>
              <a:cs typeface="Osaka"/>
            </a:endParaRPr>
          </a:p>
        </p:txBody>
      </p:sp>
    </p:spTree>
    <p:extLst>
      <p:ext uri="{BB962C8B-B14F-4D97-AF65-F5344CB8AC3E}">
        <p14:creationId xmlns:p14="http://schemas.microsoft.com/office/powerpoint/2010/main" val="39950054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8C2560D-EC28-3B41-86E8-18F1CE0113B4}" type="datetimeFigureOut">
              <a:rPr lang="en-US" smtClean="0">
                <a:solidFill>
                  <a:prstClr val="black">
                    <a:tint val="75000"/>
                  </a:prstClr>
                </a:solidFill>
                <a:latin typeface="Calibri"/>
              </a:rPr>
              <a:pPr/>
              <a:t>10/28/2014</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66355A-084C-D24E-9AD2-7E4FC41EA627}"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049691949"/>
      </p:ext>
    </p:extLst>
  </p:cSld>
  <p:clrMap bg1="lt1" tx1="dk1" bg2="lt2" tx2="dk2" accent1="accent1" accent2="accent2" accent3="accent3" accent4="accent4" accent5="accent5" accent6="accent6" hlink="hlink" folHlink="folHlink"/>
  <p:sldLayoutIdLst>
    <p:sldLayoutId id="2147483899" r:id="rId1"/>
    <p:sldLayoutId id="2147483900" r:id="rId2"/>
    <p:sldLayoutId id="2147483901" r:id="rId3"/>
    <p:sldLayoutId id="2147483902" r:id="rId4"/>
    <p:sldLayoutId id="2147483903" r:id="rId5"/>
    <p:sldLayoutId id="2147483904" r:id="rId6"/>
    <p:sldLayoutId id="2147483905" r:id="rId7"/>
    <p:sldLayoutId id="2147483906" r:id="rId8"/>
    <p:sldLayoutId id="2147483907" r:id="rId9"/>
    <p:sldLayoutId id="2147483908" r:id="rId10"/>
    <p:sldLayoutId id="214748390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hyperlink" Target="http://www.post-it.com/wps/portal/3M/en_US/PostItNA/Home/HashtagApp/"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572779" y="982212"/>
            <a:ext cx="6192672" cy="4644504"/>
          </a:xfrm>
          <a:prstGeom prst="rect">
            <a:avLst/>
          </a:prstGeom>
          <a:ln>
            <a:noFill/>
          </a:ln>
          <a:effectLst>
            <a:outerShdw blurRad="292100" dist="139700" dir="2700000" algn="tl" rotWithShape="0">
              <a:srgbClr val="333333">
                <a:alpha val="65000"/>
              </a:srgbClr>
            </a:outerShdw>
          </a:effectLst>
        </p:spPr>
      </p:pic>
      <p:sp>
        <p:nvSpPr>
          <p:cNvPr id="2" name="Title 1"/>
          <p:cNvSpPr>
            <a:spLocks noGrp="1"/>
          </p:cNvSpPr>
          <p:nvPr>
            <p:ph type="ctrTitle"/>
          </p:nvPr>
        </p:nvSpPr>
        <p:spPr>
          <a:xfrm>
            <a:off x="5049672" y="1651379"/>
            <a:ext cx="3862315" cy="1937982"/>
          </a:xfrm>
          <a:ln>
            <a:solidFill>
              <a:schemeClr val="accent4">
                <a:lumMod val="40000"/>
                <a:lumOff val="60000"/>
              </a:schemeClr>
            </a:solidFill>
          </a:ln>
        </p:spPr>
        <p:style>
          <a:lnRef idx="2">
            <a:schemeClr val="dk1"/>
          </a:lnRef>
          <a:fillRef idx="1">
            <a:schemeClr val="lt1"/>
          </a:fillRef>
          <a:effectRef idx="0">
            <a:schemeClr val="dk1"/>
          </a:effectRef>
          <a:fontRef idx="minor">
            <a:schemeClr val="dk1"/>
          </a:fontRef>
        </p:style>
        <p:txBody>
          <a:bodyPr>
            <a:noAutofit/>
          </a:bodyPr>
          <a:lstStyle/>
          <a:p>
            <a:r>
              <a:rPr lang="en-US" sz="4000" dirty="0" smtClean="0">
                <a:effectLst>
                  <a:outerShdw blurRad="38100" dist="38100" dir="2700000" algn="tl">
                    <a:srgbClr val="000000">
                      <a:alpha val="43137"/>
                    </a:srgbClr>
                  </a:outerShdw>
                </a:effectLst>
              </a:rPr>
              <a:t>Drawing Readers Closer to Text</a:t>
            </a:r>
            <a:endParaRPr lang="en-US" sz="4000" dirty="0">
              <a:effectLst>
                <a:outerShdw blurRad="38100" dist="38100" dir="2700000" algn="tl">
                  <a:srgbClr val="000000">
                    <a:alpha val="43137"/>
                  </a:srgbClr>
                </a:outerShdw>
              </a:effectLst>
            </a:endParaRPr>
          </a:p>
        </p:txBody>
      </p:sp>
      <p:sp>
        <p:nvSpPr>
          <p:cNvPr id="8" name="Subtitle 7"/>
          <p:cNvSpPr>
            <a:spLocks noGrp="1"/>
          </p:cNvSpPr>
          <p:nvPr>
            <p:ph type="subTitle" idx="1"/>
          </p:nvPr>
        </p:nvSpPr>
        <p:spPr>
          <a:xfrm>
            <a:off x="5192972" y="4143808"/>
            <a:ext cx="3575713" cy="603057"/>
          </a:xfrm>
        </p:spPr>
        <p:txBody>
          <a:bodyPr>
            <a:normAutofit fontScale="92500" lnSpcReduction="10000"/>
          </a:bodyPr>
          <a:lstStyle/>
          <a:p>
            <a:r>
              <a:rPr lang="en-US" sz="1600" b="1" dirty="0" smtClean="0">
                <a:solidFill>
                  <a:schemeClr val="tx1"/>
                </a:solidFill>
              </a:rPr>
              <a:t>Facilitated by Angela Stockman</a:t>
            </a:r>
          </a:p>
          <a:p>
            <a:r>
              <a:rPr lang="en-US" sz="1600" b="1" dirty="0" smtClean="0">
                <a:solidFill>
                  <a:schemeClr val="tx1"/>
                </a:solidFill>
              </a:rPr>
              <a:t>Fall 2014</a:t>
            </a:r>
            <a:endParaRPr lang="en-US" sz="1600" b="1" dirty="0">
              <a:solidFill>
                <a:schemeClr val="tx1"/>
              </a:solidFill>
            </a:endParaRPr>
          </a:p>
        </p:txBody>
      </p:sp>
    </p:spTree>
    <p:extLst>
      <p:ext uri="{BB962C8B-B14F-4D97-AF65-F5344CB8AC3E}">
        <p14:creationId xmlns:p14="http://schemas.microsoft.com/office/powerpoint/2010/main" val="421059786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6600" b="1" dirty="0" smtClean="0">
                <a:solidFill>
                  <a:srgbClr val="C00000"/>
                </a:solidFill>
                <a:effectLst>
                  <a:outerShdw blurRad="38100" dist="38100" dir="2700000" algn="tl">
                    <a:srgbClr val="000000">
                      <a:alpha val="43137"/>
                    </a:srgbClr>
                  </a:outerShdw>
                </a:effectLst>
              </a:rPr>
              <a:t>Quantitative Values</a:t>
            </a:r>
            <a:endParaRPr lang="en-US" sz="6600" b="1" dirty="0">
              <a:solidFill>
                <a:srgbClr val="C00000"/>
              </a:solidFill>
              <a:effectLst>
                <a:outerShdw blurRad="38100" dist="38100" dir="2700000" algn="tl">
                  <a:srgbClr val="000000">
                    <a:alpha val="43137"/>
                  </a:srgbClr>
                </a:outerShdw>
              </a:effectLst>
            </a:endParaRPr>
          </a:p>
        </p:txBody>
      </p:sp>
      <p:pic>
        <p:nvPicPr>
          <p:cNvPr id="4" name="Content Placeholder 3"/>
          <p:cNvPicPr>
            <a:picLocks noGrp="1" noChangeAspect="1"/>
          </p:cNvPicPr>
          <p:nvPr>
            <p:ph idx="1"/>
          </p:nvPr>
        </p:nvPicPr>
        <p:blipFill>
          <a:blip r:embed="rId2"/>
          <a:stretch>
            <a:fillRect/>
          </a:stretch>
        </p:blipFill>
        <p:spPr>
          <a:xfrm>
            <a:off x="223916" y="1883391"/>
            <a:ext cx="8763499" cy="4203509"/>
          </a:xfrm>
          <a:prstGeom prst="rect">
            <a:avLst/>
          </a:prstGeom>
        </p:spPr>
      </p:pic>
    </p:spTree>
    <p:extLst>
      <p:ext uri="{BB962C8B-B14F-4D97-AF65-F5344CB8AC3E}">
        <p14:creationId xmlns:p14="http://schemas.microsoft.com/office/powerpoint/2010/main" val="139155311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28800" y="38239"/>
            <a:ext cx="5322627" cy="646331"/>
          </a:xfrm>
          <a:prstGeom prst="rect">
            <a:avLst/>
          </a:prstGeom>
          <a:solidFill>
            <a:schemeClr val="accent1">
              <a:lumMod val="75000"/>
            </a:schemeClr>
          </a:solidFill>
        </p:spPr>
        <p:txBody>
          <a:bodyPr wrap="square" rtlCol="0">
            <a:spAutoFit/>
          </a:bodyPr>
          <a:lstStyle/>
          <a:p>
            <a:pPr algn="ctr"/>
            <a:r>
              <a:rPr lang="en-US" sz="3600" dirty="0">
                <a:solidFill>
                  <a:prstClr val="white"/>
                </a:solidFill>
                <a:latin typeface="Calibri"/>
              </a:rPr>
              <a:t>Qualitative Values</a:t>
            </a:r>
          </a:p>
        </p:txBody>
      </p:sp>
      <p:graphicFrame>
        <p:nvGraphicFramePr>
          <p:cNvPr id="10" name="Content Placeholder 9"/>
          <p:cNvGraphicFramePr>
            <a:graphicFrameLocks noGrp="1"/>
          </p:cNvGraphicFramePr>
          <p:nvPr>
            <p:ph idx="1"/>
            <p:extLst>
              <p:ext uri="{D42A27DB-BD31-4B8C-83A1-F6EECF244321}">
                <p14:modId xmlns:p14="http://schemas.microsoft.com/office/powerpoint/2010/main" val="4085134286"/>
              </p:ext>
            </p:extLst>
          </p:nvPr>
        </p:nvGraphicFramePr>
        <p:xfrm>
          <a:off x="0" y="684570"/>
          <a:ext cx="9144000" cy="523749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3694441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lstStyle/>
          <a:p>
            <a:pPr algn="l"/>
            <a:r>
              <a:rPr kumimoji="1" lang="en-US" b="1" dirty="0" smtClean="0">
                <a:latin typeface="Optima" charset="0"/>
              </a:rPr>
              <a:t>Vocabulary: </a:t>
            </a:r>
            <a:br>
              <a:rPr kumimoji="1" lang="en-US" b="1" dirty="0" smtClean="0">
                <a:latin typeface="Optima" charset="0"/>
              </a:rPr>
            </a:br>
            <a:r>
              <a:rPr kumimoji="1" lang="en-US" b="1" dirty="0" smtClean="0">
                <a:latin typeface="Optima" charset="0"/>
              </a:rPr>
              <a:t>Tiers of Complexity</a:t>
            </a:r>
            <a:endParaRPr kumimoji="1"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739272715"/>
              </p:ext>
            </p:extLst>
          </p:nvPr>
        </p:nvGraphicFramePr>
        <p:xfrm>
          <a:off x="628650" y="1825625"/>
          <a:ext cx="78867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a:off x="2790967" y="2934268"/>
            <a:ext cx="3562065" cy="369332"/>
          </a:xfrm>
          <a:prstGeom prst="rect">
            <a:avLst/>
          </a:prstGeom>
          <a:noFill/>
        </p:spPr>
        <p:txBody>
          <a:bodyPr wrap="square" rtlCol="0">
            <a:spAutoFit/>
          </a:bodyPr>
          <a:lstStyle/>
          <a:p>
            <a:pPr algn="ctr"/>
            <a:r>
              <a:rPr lang="en-US" dirty="0" smtClean="0"/>
              <a:t>Content-specific</a:t>
            </a:r>
            <a:endParaRPr lang="en-US" dirty="0"/>
          </a:p>
        </p:txBody>
      </p:sp>
      <p:sp>
        <p:nvSpPr>
          <p:cNvPr id="9" name="TextBox 8"/>
          <p:cNvSpPr txBox="1"/>
          <p:nvPr/>
        </p:nvSpPr>
        <p:spPr>
          <a:xfrm>
            <a:off x="2640841" y="4274023"/>
            <a:ext cx="4189864" cy="369332"/>
          </a:xfrm>
          <a:prstGeom prst="rect">
            <a:avLst/>
          </a:prstGeom>
          <a:noFill/>
        </p:spPr>
        <p:txBody>
          <a:bodyPr wrap="square" rtlCol="0">
            <a:spAutoFit/>
          </a:bodyPr>
          <a:lstStyle/>
          <a:p>
            <a:pPr algn="ctr"/>
            <a:r>
              <a:rPr lang="en-US" dirty="0" smtClean="0"/>
              <a:t>High frequency and sophisticated</a:t>
            </a:r>
            <a:endParaRPr lang="en-US" dirty="0"/>
          </a:p>
        </p:txBody>
      </p:sp>
      <p:sp>
        <p:nvSpPr>
          <p:cNvPr id="10" name="TextBox 9"/>
          <p:cNvSpPr txBox="1"/>
          <p:nvPr/>
        </p:nvSpPr>
        <p:spPr>
          <a:xfrm>
            <a:off x="2790967" y="5807631"/>
            <a:ext cx="3562065" cy="369332"/>
          </a:xfrm>
          <a:prstGeom prst="rect">
            <a:avLst/>
          </a:prstGeom>
          <a:noFill/>
        </p:spPr>
        <p:txBody>
          <a:bodyPr wrap="square" rtlCol="0">
            <a:spAutoFit/>
          </a:bodyPr>
          <a:lstStyle/>
          <a:p>
            <a:pPr algn="ctr"/>
            <a:r>
              <a:rPr lang="en-US" dirty="0" smtClean="0"/>
              <a:t>Common, every day</a:t>
            </a:r>
            <a:endParaRPr lang="en-US" dirty="0"/>
          </a:p>
        </p:txBody>
      </p:sp>
    </p:spTree>
    <p:extLst>
      <p:ext uri="{BB962C8B-B14F-4D97-AF65-F5344CB8AC3E}">
        <p14:creationId xmlns:p14="http://schemas.microsoft.com/office/powerpoint/2010/main" val="3523464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911037"/>
            <a:ext cx="7886700" cy="1325563"/>
          </a:xfrm>
        </p:spPr>
        <p:txBody>
          <a:bodyPr>
            <a:normAutofit/>
          </a:bodyPr>
          <a:lstStyle/>
          <a:p>
            <a:pPr algn="ctr"/>
            <a:r>
              <a:rPr lang="en-US" sz="3600" b="1" dirty="0" smtClean="0">
                <a:solidFill>
                  <a:srgbClr val="00B0F0"/>
                </a:solidFill>
                <a:effectLst>
                  <a:outerShdw blurRad="38100" dist="38100" dir="2700000" algn="tl">
                    <a:srgbClr val="000000">
                      <a:alpha val="43137"/>
                    </a:srgbClr>
                  </a:outerShdw>
                </a:effectLst>
              </a:rPr>
              <a:t>Examining the Work of Varied Thinkers</a:t>
            </a:r>
            <a:br>
              <a:rPr lang="en-US" sz="3600" b="1" dirty="0" smtClean="0">
                <a:solidFill>
                  <a:srgbClr val="00B0F0"/>
                </a:solidFill>
                <a:effectLst>
                  <a:outerShdw blurRad="38100" dist="38100" dir="2700000" algn="tl">
                    <a:srgbClr val="000000">
                      <a:alpha val="43137"/>
                    </a:srgbClr>
                  </a:outerShdw>
                </a:effectLst>
              </a:rPr>
            </a:br>
            <a:r>
              <a:rPr lang="en-US" sz="3600" b="1" dirty="0" smtClean="0">
                <a:solidFill>
                  <a:srgbClr val="00B0F0"/>
                </a:solidFill>
                <a:effectLst>
                  <a:outerShdw blurRad="38100" dist="38100" dir="2700000" algn="tl">
                    <a:srgbClr val="000000">
                      <a:alpha val="43137"/>
                    </a:srgbClr>
                  </a:outerShdw>
                </a:effectLst>
              </a:rPr>
              <a:t>for Varied Purposes:</a:t>
            </a:r>
            <a:endParaRPr lang="en-US" sz="3600" b="1" dirty="0">
              <a:solidFill>
                <a:srgbClr val="00B0F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628650" y="2915813"/>
            <a:ext cx="7886700" cy="1572668"/>
          </a:xfrm>
        </p:spPr>
        <p:txBody>
          <a:bodyPr/>
          <a:lstStyle/>
          <a:p>
            <a:r>
              <a:rPr lang="en-US" dirty="0" smtClean="0"/>
              <a:t>Doug Fisher and Nancy Frey</a:t>
            </a:r>
          </a:p>
          <a:p>
            <a:r>
              <a:rPr lang="en-US" dirty="0" smtClean="0"/>
              <a:t>Chris Lehmann and Kate Roberts</a:t>
            </a:r>
          </a:p>
          <a:p>
            <a:r>
              <a:rPr lang="en-US" dirty="0" smtClean="0"/>
              <a:t>Sunni Brown</a:t>
            </a:r>
          </a:p>
          <a:p>
            <a:pPr marL="0" indent="0">
              <a:buNone/>
            </a:pPr>
            <a:endParaRPr lang="en-US" dirty="0" smtClean="0"/>
          </a:p>
        </p:txBody>
      </p:sp>
    </p:spTree>
    <p:extLst>
      <p:ext uri="{BB962C8B-B14F-4D97-AF65-F5344CB8AC3E}">
        <p14:creationId xmlns:p14="http://schemas.microsoft.com/office/powerpoint/2010/main" val="409680180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736471228"/>
              </p:ext>
            </p:extLst>
          </p:nvPr>
        </p:nvGraphicFramePr>
        <p:xfrm>
          <a:off x="628649" y="313900"/>
          <a:ext cx="8201451" cy="64168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6" name="Straight Arrow Connector 5"/>
          <p:cNvCxnSpPr>
            <a:stCxn id="8" idx="0"/>
          </p:cNvCxnSpPr>
          <p:nvPr/>
        </p:nvCxnSpPr>
        <p:spPr>
          <a:xfrm flipV="1">
            <a:off x="1080247" y="1017020"/>
            <a:ext cx="0" cy="4988667"/>
          </a:xfrm>
          <a:prstGeom prst="straightConnector1">
            <a:avLst/>
          </a:prstGeom>
          <a:ln w="76200" cmpd="sng">
            <a:solidFill>
              <a:schemeClr val="tx2">
                <a:lumMod val="60000"/>
                <a:lumOff val="40000"/>
              </a:schemeClr>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704783" y="6005687"/>
            <a:ext cx="750927" cy="461665"/>
          </a:xfrm>
          <a:prstGeom prst="rect">
            <a:avLst/>
          </a:prstGeom>
          <a:noFill/>
        </p:spPr>
        <p:txBody>
          <a:bodyPr wrap="none" rtlCol="0">
            <a:spAutoFit/>
          </a:bodyPr>
          <a:lstStyle/>
          <a:p>
            <a:r>
              <a:rPr lang="en-US" sz="2400" b="1" dirty="0">
                <a:solidFill>
                  <a:srgbClr val="00B0F0"/>
                </a:solidFill>
                <a:latin typeface="Palatino Linotype"/>
              </a:rPr>
              <a:t>Part</a:t>
            </a:r>
          </a:p>
        </p:txBody>
      </p:sp>
      <p:sp>
        <p:nvSpPr>
          <p:cNvPr id="14" name="TextBox 13"/>
          <p:cNvSpPr txBox="1"/>
          <p:nvPr/>
        </p:nvSpPr>
        <p:spPr>
          <a:xfrm>
            <a:off x="539809" y="608094"/>
            <a:ext cx="1126981" cy="461665"/>
          </a:xfrm>
          <a:prstGeom prst="rect">
            <a:avLst/>
          </a:prstGeom>
          <a:noFill/>
        </p:spPr>
        <p:txBody>
          <a:bodyPr wrap="none" rtlCol="0">
            <a:spAutoFit/>
          </a:bodyPr>
          <a:lstStyle/>
          <a:p>
            <a:r>
              <a:rPr lang="en-US" sz="2400" b="1" dirty="0">
                <a:solidFill>
                  <a:srgbClr val="00B0F0"/>
                </a:solidFill>
                <a:latin typeface="Palatino Linotype"/>
              </a:rPr>
              <a:t>Whole</a:t>
            </a:r>
          </a:p>
        </p:txBody>
      </p:sp>
      <p:sp>
        <p:nvSpPr>
          <p:cNvPr id="7" name="TextBox 6"/>
          <p:cNvSpPr txBox="1"/>
          <p:nvPr/>
        </p:nvSpPr>
        <p:spPr>
          <a:xfrm>
            <a:off x="3821372" y="1017019"/>
            <a:ext cx="2265527" cy="1384995"/>
          </a:xfrm>
          <a:prstGeom prst="rect">
            <a:avLst/>
          </a:prstGeom>
          <a:noFill/>
        </p:spPr>
        <p:txBody>
          <a:bodyPr wrap="square" rtlCol="0">
            <a:spAutoFit/>
          </a:bodyPr>
          <a:lstStyle/>
          <a:p>
            <a:pPr algn="ctr"/>
            <a:r>
              <a:rPr lang="en-US" sz="2800" b="1" dirty="0" smtClean="0">
                <a:solidFill>
                  <a:srgbClr val="00B0F0"/>
                </a:solidFill>
                <a:effectLst>
                  <a:outerShdw blurRad="38100" dist="38100" dir="2700000" algn="tl">
                    <a:srgbClr val="000000">
                      <a:alpha val="43137"/>
                    </a:srgbClr>
                  </a:outerShdw>
                </a:effectLst>
              </a:rPr>
              <a:t>Questions Also Add Complexity</a:t>
            </a:r>
            <a:endParaRPr lang="en-US" sz="2800" b="1" dirty="0">
              <a:solidFill>
                <a:srgbClr val="00B0F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91001336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inoculars-with-sky.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72287" y="2118815"/>
            <a:ext cx="4650773" cy="3085925"/>
          </a:xfrm>
          <a:prstGeom prst="rect">
            <a:avLst/>
          </a:prstGeom>
        </p:spPr>
      </p:pic>
      <p:sp>
        <p:nvSpPr>
          <p:cNvPr id="2" name="Title 1"/>
          <p:cNvSpPr>
            <a:spLocks noGrp="1"/>
          </p:cNvSpPr>
          <p:nvPr>
            <p:ph type="title"/>
          </p:nvPr>
        </p:nvSpPr>
        <p:spPr/>
        <p:txBody>
          <a:bodyPr/>
          <a:lstStyle/>
          <a:p>
            <a:pPr algn="ctr"/>
            <a:r>
              <a:rPr lang="en-US" b="1" dirty="0" smtClean="0">
                <a:solidFill>
                  <a:srgbClr val="00B0F0"/>
                </a:solidFill>
                <a:effectLst>
                  <a:outerShdw blurRad="38100" dist="38100" dir="2700000" algn="tl">
                    <a:srgbClr val="000000">
                      <a:alpha val="43137"/>
                    </a:srgbClr>
                  </a:outerShdw>
                </a:effectLst>
              </a:rPr>
              <a:t>General Understandings</a:t>
            </a:r>
            <a:endParaRPr lang="en-US" b="1" dirty="0">
              <a:solidFill>
                <a:srgbClr val="00B0F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600200"/>
            <a:ext cx="4755286" cy="4525963"/>
          </a:xfrm>
        </p:spPr>
        <p:txBody>
          <a:bodyPr>
            <a:normAutofit/>
          </a:bodyPr>
          <a:lstStyle/>
          <a:p>
            <a:r>
              <a:rPr lang="en-US" sz="3600" dirty="0" smtClean="0"/>
              <a:t>Overall view </a:t>
            </a:r>
          </a:p>
          <a:p>
            <a:r>
              <a:rPr lang="en-US" sz="3600" dirty="0" smtClean="0"/>
              <a:t>Sequence of information</a:t>
            </a:r>
          </a:p>
          <a:p>
            <a:r>
              <a:rPr lang="en-US" sz="3600" dirty="0" smtClean="0"/>
              <a:t>Story arc</a:t>
            </a:r>
          </a:p>
          <a:p>
            <a:r>
              <a:rPr lang="en-US" sz="3600" dirty="0" smtClean="0"/>
              <a:t>Main claim and evidence</a:t>
            </a:r>
          </a:p>
          <a:p>
            <a:r>
              <a:rPr lang="en-US" sz="3600" dirty="0" smtClean="0"/>
              <a:t>Gist of passage</a:t>
            </a:r>
          </a:p>
          <a:p>
            <a:endParaRPr lang="en-US" dirty="0"/>
          </a:p>
        </p:txBody>
      </p:sp>
    </p:spTree>
    <p:extLst>
      <p:ext uri="{BB962C8B-B14F-4D97-AF65-F5344CB8AC3E}">
        <p14:creationId xmlns:p14="http://schemas.microsoft.com/office/powerpoint/2010/main" val="225084645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ingerprin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85939" y="1840815"/>
            <a:ext cx="3258011" cy="33557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Title 1"/>
          <p:cNvSpPr>
            <a:spLocks noGrp="1"/>
          </p:cNvSpPr>
          <p:nvPr>
            <p:ph type="title"/>
          </p:nvPr>
        </p:nvSpPr>
        <p:spPr/>
        <p:txBody>
          <a:bodyPr/>
          <a:lstStyle/>
          <a:p>
            <a:r>
              <a:rPr lang="en-US" dirty="0" smtClean="0">
                <a:solidFill>
                  <a:srgbClr val="00B0F0"/>
                </a:solidFill>
                <a:effectLst>
                  <a:outerShdw blurRad="38100" dist="38100" dir="2700000" algn="tl">
                    <a:srgbClr val="000000">
                      <a:alpha val="43137"/>
                    </a:srgbClr>
                  </a:outerShdw>
                </a:effectLst>
              </a:rPr>
              <a:t>Key Details</a:t>
            </a:r>
            <a:endParaRPr lang="en-US" dirty="0">
              <a:solidFill>
                <a:srgbClr val="00B0F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228600" y="1694101"/>
            <a:ext cx="5257339" cy="4525963"/>
          </a:xfrm>
        </p:spPr>
        <p:txBody>
          <a:bodyPr>
            <a:normAutofit/>
          </a:bodyPr>
          <a:lstStyle/>
          <a:p>
            <a:r>
              <a:rPr lang="en-US" dirty="0" smtClean="0"/>
              <a:t>Search for nuances in meaning</a:t>
            </a:r>
            <a:endParaRPr lang="en-US" dirty="0"/>
          </a:p>
          <a:p>
            <a:r>
              <a:rPr lang="en-US" dirty="0" smtClean="0"/>
              <a:t>Determine importance of ideas</a:t>
            </a:r>
          </a:p>
          <a:p>
            <a:r>
              <a:rPr lang="en-US" dirty="0" smtClean="0"/>
              <a:t>Find supporting details that support main ideas</a:t>
            </a:r>
          </a:p>
          <a:p>
            <a:r>
              <a:rPr lang="en-US" dirty="0" smtClean="0"/>
              <a:t>Answers who, what, when, where, why, how much, or how many.</a:t>
            </a:r>
          </a:p>
          <a:p>
            <a:endParaRPr lang="en-US" dirty="0" smtClean="0"/>
          </a:p>
        </p:txBody>
      </p:sp>
    </p:spTree>
    <p:extLst>
      <p:ext uri="{BB962C8B-B14F-4D97-AF65-F5344CB8AC3E}">
        <p14:creationId xmlns:p14="http://schemas.microsoft.com/office/powerpoint/2010/main" val="70188782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ridge structur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56" y="0"/>
            <a:ext cx="9137844" cy="6858000"/>
          </a:xfrm>
          <a:prstGeom prst="rect">
            <a:avLst/>
          </a:prstGeom>
        </p:spPr>
      </p:pic>
      <p:sp>
        <p:nvSpPr>
          <p:cNvPr id="2" name="Title 1"/>
          <p:cNvSpPr>
            <a:spLocks noGrp="1"/>
          </p:cNvSpPr>
          <p:nvPr>
            <p:ph type="title"/>
          </p:nvPr>
        </p:nvSpPr>
        <p:spPr>
          <a:xfrm>
            <a:off x="914400" y="137319"/>
            <a:ext cx="8229600" cy="1143000"/>
          </a:xfrm>
        </p:spPr>
        <p:txBody>
          <a:bodyPr>
            <a:normAutofit/>
          </a:bodyPr>
          <a:lstStyle/>
          <a:p>
            <a:r>
              <a:rPr lang="en-US" b="1" dirty="0" smtClean="0">
                <a:solidFill>
                  <a:schemeClr val="bg1"/>
                </a:solidFill>
                <a:effectLst>
                  <a:outerShdw blurRad="63500" sx="102000" sy="102000" algn="ctr" rotWithShape="0">
                    <a:prstClr val="black">
                      <a:alpha val="40000"/>
                    </a:prstClr>
                  </a:outerShdw>
                </a:effectLst>
              </a:rPr>
              <a:t>Vocabulary and Text Structure</a:t>
            </a:r>
            <a:endParaRPr lang="en-US" b="1" dirty="0">
              <a:solidFill>
                <a:schemeClr val="bg1"/>
              </a:solidFill>
              <a:effectLst>
                <a:outerShdw blurRad="63500" sx="102000" sy="102000" algn="ctr" rotWithShape="0">
                  <a:prstClr val="black">
                    <a:alpha val="40000"/>
                  </a:prstClr>
                </a:outerShdw>
              </a:effectLst>
            </a:endParaRPr>
          </a:p>
        </p:txBody>
      </p:sp>
      <p:sp>
        <p:nvSpPr>
          <p:cNvPr id="3" name="Content Placeholder 2"/>
          <p:cNvSpPr>
            <a:spLocks noGrp="1"/>
          </p:cNvSpPr>
          <p:nvPr>
            <p:ph idx="1"/>
          </p:nvPr>
        </p:nvSpPr>
        <p:spPr>
          <a:xfrm>
            <a:off x="6156" y="3903260"/>
            <a:ext cx="8209796" cy="2954740"/>
          </a:xfrm>
        </p:spPr>
        <p:txBody>
          <a:bodyPr>
            <a:normAutofit lnSpcReduction="10000"/>
          </a:bodyPr>
          <a:lstStyle/>
          <a:p>
            <a:r>
              <a:rPr lang="en-US" b="1" dirty="0" smtClean="0">
                <a:solidFill>
                  <a:schemeClr val="bg1"/>
                </a:solidFill>
                <a:effectLst>
                  <a:outerShdw blurRad="38100" dist="38100" dir="2700000" algn="tl">
                    <a:srgbClr val="000000">
                      <a:alpha val="43137"/>
                    </a:srgbClr>
                  </a:outerShdw>
                </a:effectLst>
              </a:rPr>
              <a:t>Bridges literal and inferential meanings</a:t>
            </a:r>
          </a:p>
          <a:p>
            <a:r>
              <a:rPr lang="en-US" b="1" dirty="0" smtClean="0">
                <a:solidFill>
                  <a:schemeClr val="bg1"/>
                </a:solidFill>
                <a:effectLst>
                  <a:outerShdw blurRad="38100" dist="38100" dir="2700000" algn="tl">
                    <a:srgbClr val="000000">
                      <a:alpha val="43137"/>
                    </a:srgbClr>
                  </a:outerShdw>
                </a:effectLst>
              </a:rPr>
              <a:t>Denotation</a:t>
            </a:r>
          </a:p>
          <a:p>
            <a:r>
              <a:rPr lang="en-US" b="1" dirty="0" smtClean="0">
                <a:solidFill>
                  <a:schemeClr val="bg1"/>
                </a:solidFill>
                <a:effectLst>
                  <a:outerShdw blurRad="38100" dist="38100" dir="2700000" algn="tl">
                    <a:srgbClr val="000000">
                      <a:alpha val="43137"/>
                    </a:srgbClr>
                  </a:outerShdw>
                </a:effectLst>
              </a:rPr>
              <a:t>Connotation</a:t>
            </a:r>
          </a:p>
          <a:p>
            <a:r>
              <a:rPr lang="en-US" b="1" dirty="0" smtClean="0">
                <a:solidFill>
                  <a:schemeClr val="bg1"/>
                </a:solidFill>
                <a:effectLst>
                  <a:outerShdw blurRad="38100" dist="38100" dir="2700000" algn="tl">
                    <a:srgbClr val="000000">
                      <a:alpha val="43137"/>
                    </a:srgbClr>
                  </a:outerShdw>
                </a:effectLst>
              </a:rPr>
              <a:t>Shades of meaning</a:t>
            </a:r>
          </a:p>
          <a:p>
            <a:r>
              <a:rPr lang="en-US" b="1" dirty="0" smtClean="0">
                <a:solidFill>
                  <a:schemeClr val="bg1"/>
                </a:solidFill>
                <a:effectLst>
                  <a:outerShdw blurRad="38100" dist="38100" dir="2700000" algn="tl">
                    <a:srgbClr val="000000">
                      <a:alpha val="43137"/>
                    </a:srgbClr>
                  </a:outerShdw>
                </a:effectLst>
              </a:rPr>
              <a:t>Figurative language</a:t>
            </a:r>
          </a:p>
          <a:p>
            <a:r>
              <a:rPr lang="en-US" b="1" dirty="0" smtClean="0">
                <a:solidFill>
                  <a:schemeClr val="bg1"/>
                </a:solidFill>
                <a:effectLst>
                  <a:outerShdw blurRad="38100" dist="38100" dir="2700000" algn="tl">
                    <a:srgbClr val="000000">
                      <a:alpha val="43137"/>
                    </a:srgbClr>
                  </a:outerShdw>
                </a:effectLst>
              </a:rPr>
              <a:t>How organization contributes to meaning</a:t>
            </a:r>
          </a:p>
        </p:txBody>
      </p:sp>
    </p:spTree>
    <p:extLst>
      <p:ext uri="{BB962C8B-B14F-4D97-AF65-F5344CB8AC3E}">
        <p14:creationId xmlns:p14="http://schemas.microsoft.com/office/powerpoint/2010/main" val="405980502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solidFill>
                  <a:srgbClr val="FF0000"/>
                </a:solidFill>
                <a:effectLst>
                  <a:outerShdw blurRad="38100" dist="38100" dir="2700000" algn="tl">
                    <a:srgbClr val="000000">
                      <a:alpha val="43137"/>
                    </a:srgbClr>
                  </a:outerShdw>
                </a:effectLst>
              </a:rPr>
              <a:t>Author’s Purpose</a:t>
            </a:r>
            <a:endParaRPr lang="en-US" b="1" dirty="0">
              <a:solidFill>
                <a:srgbClr val="FF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199" y="1600200"/>
            <a:ext cx="8373018" cy="4525963"/>
          </a:xfrm>
        </p:spPr>
        <p:txBody>
          <a:bodyPr>
            <a:normAutofit lnSpcReduction="10000"/>
          </a:bodyPr>
          <a:lstStyle/>
          <a:p>
            <a:r>
              <a:rPr lang="en-US" sz="3600" i="1" dirty="0" smtClean="0"/>
              <a:t>Genre</a:t>
            </a:r>
            <a:r>
              <a:rPr lang="en-US" sz="3600" dirty="0" smtClean="0"/>
              <a:t>: Entertain? Explain? Inform? Persuade?</a:t>
            </a:r>
          </a:p>
          <a:p>
            <a:pPr marL="0" indent="0">
              <a:buNone/>
            </a:pPr>
            <a:endParaRPr lang="en-US" sz="3600" dirty="0" smtClean="0"/>
          </a:p>
          <a:p>
            <a:r>
              <a:rPr lang="en-US" sz="3600" i="1" dirty="0"/>
              <a:t>P</a:t>
            </a:r>
            <a:r>
              <a:rPr lang="en-US" sz="3600" i="1" dirty="0" smtClean="0"/>
              <a:t>oint of view</a:t>
            </a:r>
            <a:r>
              <a:rPr lang="en-US" sz="3600" dirty="0" smtClean="0"/>
              <a:t>: First-person, third-person limited,  omniscient, unreliable narrator</a:t>
            </a:r>
          </a:p>
          <a:p>
            <a:pPr marL="0" indent="0">
              <a:buNone/>
            </a:pPr>
            <a:endParaRPr lang="en-US" sz="3600" dirty="0" smtClean="0"/>
          </a:p>
          <a:p>
            <a:r>
              <a:rPr lang="en-US" sz="3600" i="1" dirty="0" smtClean="0"/>
              <a:t>Critical Literacy</a:t>
            </a:r>
            <a:r>
              <a:rPr lang="en-US" sz="3600" dirty="0" smtClean="0"/>
              <a:t>: Whose story is </a:t>
            </a:r>
            <a:r>
              <a:rPr lang="en-US" sz="3600" i="1" dirty="0" smtClean="0"/>
              <a:t>not</a:t>
            </a:r>
            <a:r>
              <a:rPr lang="en-US" sz="3600" dirty="0" smtClean="0"/>
              <a:t> represented?</a:t>
            </a:r>
          </a:p>
          <a:p>
            <a:endParaRPr lang="en-US" dirty="0"/>
          </a:p>
        </p:txBody>
      </p:sp>
    </p:spTree>
    <p:extLst>
      <p:ext uri="{BB962C8B-B14F-4D97-AF65-F5344CB8AC3E}">
        <p14:creationId xmlns:p14="http://schemas.microsoft.com/office/powerpoint/2010/main" val="268938352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agnifying_glass_26.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1" y="1157461"/>
            <a:ext cx="9106293" cy="5700539"/>
          </a:xfrm>
          <a:prstGeom prst="rect">
            <a:avLst/>
          </a:prstGeom>
          <a:effectLst>
            <a:glow rad="139700">
              <a:schemeClr val="accent4">
                <a:satMod val="175000"/>
                <a:alpha val="40000"/>
              </a:schemeClr>
            </a:glow>
          </a:effectLst>
        </p:spPr>
      </p:pic>
      <p:sp>
        <p:nvSpPr>
          <p:cNvPr id="2" name="Title 1"/>
          <p:cNvSpPr>
            <a:spLocks noGrp="1"/>
          </p:cNvSpPr>
          <p:nvPr>
            <p:ph type="title"/>
          </p:nvPr>
        </p:nvSpPr>
        <p:spPr>
          <a:xfrm>
            <a:off x="457200" y="38039"/>
            <a:ext cx="8229600" cy="1143000"/>
          </a:xfrm>
        </p:spPr>
        <p:txBody>
          <a:bodyPr>
            <a:normAutofit/>
          </a:bodyPr>
          <a:lstStyle/>
          <a:p>
            <a:r>
              <a:rPr lang="en-US" sz="5400" dirty="0" smtClean="0">
                <a:solidFill>
                  <a:schemeClr val="bg1"/>
                </a:solidFill>
                <a:effectLst>
                  <a:outerShdw blurRad="50800" dist="38100" dir="16200000" rotWithShape="0">
                    <a:prstClr val="black">
                      <a:alpha val="40000"/>
                    </a:prstClr>
                  </a:outerShdw>
                </a:effectLst>
              </a:rPr>
              <a:t>Inferences</a:t>
            </a:r>
            <a:endParaRPr lang="en-US" sz="5400" dirty="0">
              <a:solidFill>
                <a:schemeClr val="bg1"/>
              </a:solidFill>
              <a:effectLst>
                <a:outerShdw blurRad="50800" dist="38100" dir="16200000" rotWithShape="0">
                  <a:prstClr val="black">
                    <a:alpha val="40000"/>
                  </a:prstClr>
                </a:outerShdw>
              </a:effectLst>
            </a:endParaRPr>
          </a:p>
        </p:txBody>
      </p:sp>
      <p:sp>
        <p:nvSpPr>
          <p:cNvPr id="3" name="Content Placeholder 2"/>
          <p:cNvSpPr>
            <a:spLocks noGrp="1"/>
          </p:cNvSpPr>
          <p:nvPr>
            <p:ph idx="1"/>
          </p:nvPr>
        </p:nvSpPr>
        <p:spPr>
          <a:xfrm>
            <a:off x="713389" y="1984174"/>
            <a:ext cx="7973411" cy="3184709"/>
          </a:xfrm>
          <a:scene3d>
            <a:camera prst="orthographicFront"/>
            <a:lightRig rig="threePt" dir="t"/>
          </a:scene3d>
          <a:sp3d>
            <a:bevelT/>
            <a:bevelB/>
          </a:sp3d>
        </p:spPr>
        <p:style>
          <a:lnRef idx="1">
            <a:schemeClr val="accent1"/>
          </a:lnRef>
          <a:fillRef idx="2">
            <a:schemeClr val="accent1"/>
          </a:fillRef>
          <a:effectRef idx="1">
            <a:schemeClr val="accent1"/>
          </a:effectRef>
          <a:fontRef idx="minor">
            <a:schemeClr val="dk1"/>
          </a:fontRef>
        </p:style>
        <p:txBody>
          <a:bodyPr/>
          <a:lstStyle/>
          <a:p>
            <a:pPr marL="0" indent="0" algn="ctr">
              <a:buNone/>
            </a:pPr>
            <a:r>
              <a:rPr lang="en-US" b="1" dirty="0" smtClean="0">
                <a:solidFill>
                  <a:srgbClr val="00B050"/>
                </a:solidFill>
                <a:effectLst>
                  <a:outerShdw blurRad="38100" dist="38100" dir="2700000" algn="tl">
                    <a:srgbClr val="000000">
                      <a:alpha val="43137"/>
                    </a:srgbClr>
                  </a:outerShdw>
                </a:effectLst>
                <a:latin typeface="Arial Black" panose="020B0A04020102020204" pitchFamily="34" charset="0"/>
              </a:rPr>
              <a:t>ISOLATE </a:t>
            </a:r>
            <a:r>
              <a:rPr lang="en-US" dirty="0" smtClean="0"/>
              <a:t>each </a:t>
            </a:r>
            <a:r>
              <a:rPr lang="en-US" sz="4400" dirty="0" smtClean="0"/>
              <a:t>argument</a:t>
            </a:r>
            <a:r>
              <a:rPr lang="en-US" dirty="0" smtClean="0"/>
              <a:t> </a:t>
            </a:r>
            <a:r>
              <a:rPr lang="en-US" dirty="0"/>
              <a:t>in </a:t>
            </a:r>
            <a:r>
              <a:rPr lang="en-US" sz="4400" dirty="0"/>
              <a:t>persuasive text</a:t>
            </a:r>
            <a:r>
              <a:rPr lang="en-US" dirty="0"/>
              <a:t>, each </a:t>
            </a:r>
            <a:r>
              <a:rPr lang="en-US" sz="4400" dirty="0"/>
              <a:t>idea</a:t>
            </a:r>
            <a:r>
              <a:rPr lang="en-US" dirty="0"/>
              <a:t> in </a:t>
            </a:r>
            <a:r>
              <a:rPr lang="en-US" sz="4400" dirty="0"/>
              <a:t>informational text</a:t>
            </a:r>
            <a:r>
              <a:rPr lang="en-US" dirty="0"/>
              <a:t>, each </a:t>
            </a:r>
            <a:r>
              <a:rPr lang="en-US" sz="4400" dirty="0"/>
              <a:t>key detail </a:t>
            </a:r>
            <a:r>
              <a:rPr lang="en-US" dirty="0"/>
              <a:t>in </a:t>
            </a:r>
            <a:r>
              <a:rPr lang="en-US" sz="4400" dirty="0"/>
              <a:t>literary text</a:t>
            </a:r>
            <a:r>
              <a:rPr lang="en-US" dirty="0"/>
              <a:t>, and observe how these </a:t>
            </a:r>
            <a:r>
              <a:rPr lang="en-US" sz="4400" dirty="0">
                <a:solidFill>
                  <a:srgbClr val="00B050"/>
                </a:solidFill>
                <a:effectLst>
                  <a:outerShdw blurRad="38100" dist="38100" dir="2700000" algn="tl">
                    <a:srgbClr val="000000">
                      <a:alpha val="43137"/>
                    </a:srgbClr>
                  </a:outerShdw>
                </a:effectLst>
              </a:rPr>
              <a:t>build to a </a:t>
            </a:r>
            <a:r>
              <a:rPr lang="en-US" sz="4400" dirty="0" smtClean="0">
                <a:solidFill>
                  <a:srgbClr val="00B050"/>
                </a:solidFill>
                <a:effectLst>
                  <a:outerShdw blurRad="38100" dist="38100" dir="2700000" algn="tl">
                    <a:srgbClr val="000000">
                      <a:alpha val="43137"/>
                    </a:srgbClr>
                  </a:outerShdw>
                </a:effectLst>
              </a:rPr>
              <a:t>whole</a:t>
            </a:r>
            <a:r>
              <a:rPr lang="en-US" dirty="0" smtClean="0">
                <a:solidFill>
                  <a:srgbClr val="00B050"/>
                </a:solidFill>
                <a:effectLst>
                  <a:outerShdw blurRad="38100" dist="38100" dir="2700000" algn="tl">
                    <a:srgbClr val="000000">
                      <a:alpha val="43137"/>
                    </a:srgbClr>
                  </a:outerShdw>
                </a:effectLst>
              </a:rPr>
              <a:t>.</a:t>
            </a:r>
            <a:endParaRPr lang="en-US" dirty="0">
              <a:solidFill>
                <a:srgbClr val="00B05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44146271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FF0000"/>
                </a:solidFill>
                <a:effectLst>
                  <a:outerShdw blurRad="38100" dist="38100" dir="2700000" algn="tl">
                    <a:srgbClr val="000000">
                      <a:alpha val="43137"/>
                    </a:srgbClr>
                  </a:outerShdw>
                </a:effectLst>
              </a:rPr>
              <a:t>Outcomes</a:t>
            </a:r>
            <a:endParaRPr lang="en-US" b="1" dirty="0">
              <a:solidFill>
                <a:srgbClr val="FF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628650" y="1501254"/>
            <a:ext cx="7886700" cy="4926842"/>
          </a:xfrm>
        </p:spPr>
        <p:txBody>
          <a:bodyPr>
            <a:normAutofit fontScale="85000" lnSpcReduction="10000"/>
          </a:bodyPr>
          <a:lstStyle/>
          <a:p>
            <a:pPr marL="0" indent="0">
              <a:buNone/>
            </a:pPr>
            <a:r>
              <a:rPr lang="en-US" dirty="0" smtClean="0"/>
              <a:t>Participants will…</a:t>
            </a:r>
          </a:p>
          <a:p>
            <a:r>
              <a:rPr lang="en-US" dirty="0" smtClean="0"/>
              <a:t>Distinguish close reading from other reading experiences</a:t>
            </a:r>
          </a:p>
          <a:p>
            <a:r>
              <a:rPr lang="en-US" dirty="0" smtClean="0"/>
              <a:t>Consider facts, fallacies, and unintended consequences of close reading</a:t>
            </a:r>
          </a:p>
          <a:p>
            <a:r>
              <a:rPr lang="en-US" dirty="0" smtClean="0"/>
              <a:t>Develop a nuanced understanding of text complexity </a:t>
            </a:r>
          </a:p>
          <a:p>
            <a:r>
              <a:rPr lang="en-US" dirty="0" smtClean="0"/>
              <a:t>Identify vocabulary words by their function, and consider how to treat them differently during instruction</a:t>
            </a:r>
          </a:p>
          <a:p>
            <a:r>
              <a:rPr lang="en-US" dirty="0" smtClean="0"/>
              <a:t>Examine levels of questioning and their use </a:t>
            </a:r>
          </a:p>
          <a:p>
            <a:r>
              <a:rPr lang="en-US" dirty="0" smtClean="0"/>
              <a:t>Study practical approaches that draw readers closer to texts for meaningful purposes</a:t>
            </a:r>
          </a:p>
          <a:p>
            <a:r>
              <a:rPr lang="en-US" dirty="0" smtClean="0"/>
              <a:t>Gain access to practical tools that support close reading</a:t>
            </a:r>
          </a:p>
          <a:p>
            <a:r>
              <a:rPr lang="en-US" dirty="0" smtClean="0"/>
              <a:t>Apply what is learned by crafting lessons, curating resources, or adjusting curriculum maps</a:t>
            </a:r>
          </a:p>
          <a:p>
            <a:endParaRPr lang="en-US" dirty="0" smtClean="0"/>
          </a:p>
          <a:p>
            <a:pPr marL="0" indent="0">
              <a:buNone/>
            </a:pPr>
            <a:endParaRPr lang="en-US" dirty="0" smtClean="0"/>
          </a:p>
          <a:p>
            <a:pPr marL="0" indent="0">
              <a:buNone/>
            </a:pPr>
            <a:endParaRPr lang="en-US" dirty="0" smtClean="0"/>
          </a:p>
          <a:p>
            <a:pPr marL="0" indent="0">
              <a:buNone/>
            </a:pPr>
            <a:endParaRPr lang="en-US" dirty="0" smtClean="0"/>
          </a:p>
          <a:p>
            <a:pPr marL="0" indent="0">
              <a:buNone/>
            </a:pPr>
            <a:endParaRPr lang="en-US" dirty="0" smtClean="0"/>
          </a:p>
        </p:txBody>
      </p:sp>
    </p:spTree>
    <p:extLst>
      <p:ext uri="{BB962C8B-B14F-4D97-AF65-F5344CB8AC3E}">
        <p14:creationId xmlns:p14="http://schemas.microsoft.com/office/powerpoint/2010/main" val="108060094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b="1" dirty="0" smtClean="0">
                <a:solidFill>
                  <a:srgbClr val="FF0000"/>
                </a:solidFill>
                <a:effectLst>
                  <a:outerShdw blurRad="38100" dist="38100" dir="2700000" algn="tl">
                    <a:srgbClr val="000000">
                      <a:alpha val="43137"/>
                    </a:srgbClr>
                  </a:outerShdw>
                </a:effectLst>
              </a:rPr>
              <a:t>Opinions, Arguments, and        Inter-textual Connections</a:t>
            </a:r>
            <a:endParaRPr lang="en-US" b="1" dirty="0">
              <a:solidFill>
                <a:srgbClr val="FF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normAutofit lnSpcReduction="10000"/>
          </a:bodyPr>
          <a:lstStyle/>
          <a:p>
            <a:r>
              <a:rPr lang="en-US" dirty="0" smtClean="0"/>
              <a:t>Author’s opinion and reasoning (K-5)</a:t>
            </a:r>
          </a:p>
          <a:p>
            <a:r>
              <a:rPr lang="en-US" dirty="0" smtClean="0"/>
              <a:t>Claims</a:t>
            </a:r>
          </a:p>
          <a:p>
            <a:r>
              <a:rPr lang="en-US" dirty="0" smtClean="0"/>
              <a:t>Evidence</a:t>
            </a:r>
          </a:p>
          <a:p>
            <a:r>
              <a:rPr lang="en-US" dirty="0" smtClean="0"/>
              <a:t>Counterclaims</a:t>
            </a:r>
          </a:p>
          <a:p>
            <a:r>
              <a:rPr lang="en-US" dirty="0" smtClean="0"/>
              <a:t>Ethos, Pathos, Logos</a:t>
            </a:r>
          </a:p>
          <a:p>
            <a:r>
              <a:rPr lang="en-US" dirty="0" smtClean="0"/>
              <a:t>Rhetoric</a:t>
            </a:r>
          </a:p>
          <a:p>
            <a:pPr marL="0" indent="0">
              <a:buNone/>
            </a:pPr>
            <a:endParaRPr lang="en-US" dirty="0"/>
          </a:p>
          <a:p>
            <a:pPr marL="0" indent="0" algn="ctr">
              <a:buNone/>
            </a:pPr>
            <a:r>
              <a:rPr lang="en-US" sz="3600" i="1" dirty="0" smtClean="0">
                <a:solidFill>
                  <a:srgbClr val="FF0000"/>
                </a:solidFill>
                <a:effectLst>
                  <a:outerShdw blurRad="38100" dist="38100" dir="2700000" algn="tl">
                    <a:srgbClr val="000000">
                      <a:alpha val="43137"/>
                    </a:srgbClr>
                  </a:outerShdw>
                </a:effectLst>
              </a:rPr>
              <a:t>Links to other texts throughout the grades</a:t>
            </a:r>
          </a:p>
        </p:txBody>
      </p:sp>
    </p:spTree>
    <p:extLst>
      <p:ext uri="{BB962C8B-B14F-4D97-AF65-F5344CB8AC3E}">
        <p14:creationId xmlns:p14="http://schemas.microsoft.com/office/powerpoint/2010/main" val="106411415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a:solidFill>
                  <a:schemeClr val="accent4"/>
                </a:solidFill>
                <a:latin typeface="Jokerman" panose="04090605060D06020702" pitchFamily="82" charset="0"/>
              </a:rPr>
              <a:t>P</a:t>
            </a:r>
            <a:r>
              <a:rPr lang="en-US" dirty="0">
                <a:solidFill>
                  <a:srgbClr val="00B050"/>
                </a:solidFill>
                <a:latin typeface="Jokerman" panose="04090605060D06020702" pitchFamily="82" charset="0"/>
              </a:rPr>
              <a:t>l</a:t>
            </a:r>
            <a:r>
              <a:rPr lang="en-US" dirty="0">
                <a:solidFill>
                  <a:srgbClr val="FF0000"/>
                </a:solidFill>
                <a:latin typeface="Jokerman" panose="04090605060D06020702" pitchFamily="82" charset="0"/>
              </a:rPr>
              <a:t>a</a:t>
            </a:r>
            <a:r>
              <a:rPr lang="en-US" dirty="0">
                <a:solidFill>
                  <a:srgbClr val="FFC000"/>
                </a:solidFill>
                <a:latin typeface="Jokerman" panose="04090605060D06020702" pitchFamily="82" charset="0"/>
              </a:rPr>
              <a:t>y</a:t>
            </a:r>
            <a:r>
              <a:rPr lang="en-US" dirty="0">
                <a:solidFill>
                  <a:srgbClr val="7030A0"/>
                </a:solidFill>
                <a:latin typeface="Jokerman" panose="04090605060D06020702" pitchFamily="82" charset="0"/>
              </a:rPr>
              <a:t>i</a:t>
            </a:r>
            <a:r>
              <a:rPr lang="en-US" dirty="0">
                <a:solidFill>
                  <a:srgbClr val="0070C0"/>
                </a:solidFill>
                <a:latin typeface="Jokerman" panose="04090605060D06020702" pitchFamily="82" charset="0"/>
              </a:rPr>
              <a:t>n</a:t>
            </a:r>
            <a:r>
              <a:rPr lang="en-US" dirty="0">
                <a:solidFill>
                  <a:srgbClr val="00B050"/>
                </a:solidFill>
                <a:latin typeface="Jokerman" panose="04090605060D06020702" pitchFamily="82" charset="0"/>
              </a:rPr>
              <a:t>g</a:t>
            </a:r>
            <a:r>
              <a:rPr lang="en-US" dirty="0">
                <a:latin typeface="Jokerman" panose="04090605060D06020702" pitchFamily="82" charset="0"/>
              </a:rPr>
              <a:t> </a:t>
            </a:r>
            <a:r>
              <a:rPr lang="en-US" dirty="0">
                <a:solidFill>
                  <a:srgbClr val="FF0000"/>
                </a:solidFill>
                <a:latin typeface="Jokerman" panose="04090605060D06020702" pitchFamily="82" charset="0"/>
              </a:rPr>
              <a:t>w</a:t>
            </a:r>
            <a:r>
              <a:rPr lang="en-US" dirty="0">
                <a:solidFill>
                  <a:srgbClr val="FFC000"/>
                </a:solidFill>
                <a:latin typeface="Jokerman" panose="04090605060D06020702" pitchFamily="82" charset="0"/>
              </a:rPr>
              <a:t>i</a:t>
            </a:r>
            <a:r>
              <a:rPr lang="en-US" dirty="0">
                <a:solidFill>
                  <a:srgbClr val="7030A0"/>
                </a:solidFill>
                <a:latin typeface="Jokerman" panose="04090605060D06020702" pitchFamily="82" charset="0"/>
              </a:rPr>
              <a:t>t</a:t>
            </a:r>
            <a:r>
              <a:rPr lang="en-US" dirty="0">
                <a:solidFill>
                  <a:srgbClr val="0070C0"/>
                </a:solidFill>
                <a:latin typeface="Jokerman" panose="04090605060D06020702" pitchFamily="82" charset="0"/>
              </a:rPr>
              <a:t>h</a:t>
            </a:r>
            <a:r>
              <a:rPr lang="en-US" dirty="0">
                <a:latin typeface="Jokerman" panose="04090605060D06020702" pitchFamily="82" charset="0"/>
              </a:rPr>
              <a:t> </a:t>
            </a:r>
            <a:r>
              <a:rPr lang="en-US" dirty="0">
                <a:solidFill>
                  <a:srgbClr val="00B050"/>
                </a:solidFill>
                <a:latin typeface="Jokerman" panose="04090605060D06020702" pitchFamily="82" charset="0"/>
              </a:rPr>
              <a:t>T</a:t>
            </a:r>
            <a:r>
              <a:rPr lang="en-US" dirty="0">
                <a:solidFill>
                  <a:srgbClr val="FF0000"/>
                </a:solidFill>
                <a:latin typeface="Jokerman" panose="04090605060D06020702" pitchFamily="82" charset="0"/>
              </a:rPr>
              <a:t>e</a:t>
            </a:r>
            <a:r>
              <a:rPr lang="en-US" dirty="0">
                <a:solidFill>
                  <a:srgbClr val="FFC000"/>
                </a:solidFill>
                <a:latin typeface="Jokerman" panose="04090605060D06020702" pitchFamily="82" charset="0"/>
              </a:rPr>
              <a:t>x</a:t>
            </a:r>
            <a:r>
              <a:rPr lang="en-US" dirty="0">
                <a:solidFill>
                  <a:srgbClr val="7030A0"/>
                </a:solidFill>
                <a:latin typeface="Jokerman" panose="04090605060D06020702" pitchFamily="82" charset="0"/>
              </a:rPr>
              <a:t>t</a:t>
            </a:r>
          </a:p>
        </p:txBody>
      </p:sp>
      <p:sp>
        <p:nvSpPr>
          <p:cNvPr id="3" name="Subtitle 2"/>
          <p:cNvSpPr>
            <a:spLocks noGrp="1"/>
          </p:cNvSpPr>
          <p:nvPr>
            <p:ph type="subTitle" idx="1"/>
          </p:nvPr>
        </p:nvSpPr>
        <p:spPr>
          <a:xfrm>
            <a:off x="1143000" y="3558778"/>
            <a:ext cx="6858000" cy="1771526"/>
          </a:xfrm>
        </p:spPr>
        <p:txBody>
          <a:bodyPr>
            <a:normAutofit/>
          </a:bodyPr>
          <a:lstStyle/>
          <a:p>
            <a:r>
              <a:rPr lang="en-US" sz="2100" dirty="0">
                <a:solidFill>
                  <a:srgbClr val="FF0000"/>
                </a:solidFill>
                <a:latin typeface="Jokerman" panose="04090605060D06020702" pitchFamily="82" charset="0"/>
              </a:rPr>
              <a:t>Reading on our feet and out of our seats!</a:t>
            </a:r>
          </a:p>
          <a:p>
            <a:endParaRPr lang="en-US" sz="2100" dirty="0"/>
          </a:p>
          <a:p>
            <a:r>
              <a:rPr lang="en-US" dirty="0" smtClean="0"/>
              <a:t>Inspired by Sunni Brown</a:t>
            </a:r>
            <a:endParaRPr lang="en-US" dirty="0"/>
          </a:p>
        </p:txBody>
      </p:sp>
    </p:spTree>
    <p:extLst>
      <p:ext uri="{BB962C8B-B14F-4D97-AF65-F5344CB8AC3E}">
        <p14:creationId xmlns:p14="http://schemas.microsoft.com/office/powerpoint/2010/main" val="224205414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solidFill>
                  <a:srgbClr val="FF0000"/>
                </a:solidFill>
                <a:effectLst>
                  <a:outerShdw blurRad="38100" dist="38100" dir="2700000" algn="tl">
                    <a:srgbClr val="000000">
                      <a:alpha val="43137"/>
                    </a:srgbClr>
                  </a:outerShdw>
                </a:effectLst>
                <a:latin typeface="Jokerman" panose="04090605060D06020702" pitchFamily="82" charset="0"/>
              </a:rPr>
              <a:t>Increasing Reading Power with Play!</a:t>
            </a:r>
            <a:endParaRPr lang="en-US" b="1" dirty="0">
              <a:solidFill>
                <a:srgbClr val="FF0000"/>
              </a:solidFill>
              <a:effectLst>
                <a:outerShdw blurRad="38100" dist="38100" dir="2700000" algn="tl">
                  <a:srgbClr val="000000">
                    <a:alpha val="43137"/>
                  </a:srgbClr>
                </a:outerShdw>
              </a:effectLst>
              <a:latin typeface="Jokerman" panose="04090605060D06020702" pitchFamily="82"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124373" y="2226469"/>
            <a:ext cx="4895255" cy="3263504"/>
          </a:xfrm>
        </p:spPr>
      </p:pic>
    </p:spTree>
    <p:extLst>
      <p:ext uri="{BB962C8B-B14F-4D97-AF65-F5344CB8AC3E}">
        <p14:creationId xmlns:p14="http://schemas.microsoft.com/office/powerpoint/2010/main" val="178735126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0301" y="1888545"/>
            <a:ext cx="7886700" cy="994172"/>
          </a:xfrm>
        </p:spPr>
        <p:txBody>
          <a:bodyPr>
            <a:normAutofit/>
          </a:bodyPr>
          <a:lstStyle/>
          <a:p>
            <a:pPr algn="ctr"/>
            <a:r>
              <a:rPr lang="en-US" sz="5400" dirty="0" err="1">
                <a:solidFill>
                  <a:srgbClr val="0070C0"/>
                </a:solidFill>
                <a:latin typeface="Jokerman" panose="04090605060D06020702" pitchFamily="82" charset="0"/>
              </a:rPr>
              <a:t>Gamestorming</a:t>
            </a:r>
            <a:r>
              <a:rPr lang="en-US" sz="5400" dirty="0">
                <a:solidFill>
                  <a:srgbClr val="0070C0"/>
                </a:solidFill>
                <a:latin typeface="Jokerman" panose="04090605060D06020702" pitchFamily="82" charset="0"/>
              </a:rPr>
              <a:t>!</a:t>
            </a:r>
          </a:p>
        </p:txBody>
      </p:sp>
      <p:sp>
        <p:nvSpPr>
          <p:cNvPr id="3" name="Content Placeholder 2"/>
          <p:cNvSpPr>
            <a:spLocks noGrp="1"/>
          </p:cNvSpPr>
          <p:nvPr>
            <p:ph idx="1"/>
          </p:nvPr>
        </p:nvSpPr>
        <p:spPr>
          <a:xfrm>
            <a:off x="628650" y="2986301"/>
            <a:ext cx="7886700" cy="2503671"/>
          </a:xfrm>
        </p:spPr>
        <p:txBody>
          <a:bodyPr/>
          <a:lstStyle/>
          <a:p>
            <a:pPr marL="0" indent="0" algn="ctr">
              <a:buNone/>
            </a:pPr>
            <a:endParaRPr lang="en-US" dirty="0" smtClean="0"/>
          </a:p>
          <a:p>
            <a:pPr marL="0" indent="0" algn="ctr">
              <a:buNone/>
            </a:pPr>
            <a:r>
              <a:rPr lang="en-US" sz="2700" dirty="0">
                <a:solidFill>
                  <a:srgbClr val="00B050"/>
                </a:solidFill>
                <a:latin typeface="Jokerman" panose="04090605060D06020702" pitchFamily="82" charset="0"/>
              </a:rPr>
              <a:t>“</a:t>
            </a:r>
            <a:r>
              <a:rPr lang="en-US" sz="2700" dirty="0" err="1">
                <a:solidFill>
                  <a:srgbClr val="00B050"/>
                </a:solidFill>
                <a:latin typeface="Jokerman" panose="04090605060D06020702" pitchFamily="82" charset="0"/>
              </a:rPr>
              <a:t>Gamestorming</a:t>
            </a:r>
            <a:r>
              <a:rPr lang="en-US" sz="2700" dirty="0">
                <a:solidFill>
                  <a:srgbClr val="00B050"/>
                </a:solidFill>
                <a:latin typeface="Jokerman" panose="04090605060D06020702" pitchFamily="82" charset="0"/>
              </a:rPr>
              <a:t> is a form of SERIOUS play.”</a:t>
            </a:r>
          </a:p>
          <a:p>
            <a:pPr marL="0" indent="0" algn="ctr">
              <a:buNone/>
            </a:pPr>
            <a:r>
              <a:rPr lang="en-US" sz="2700" dirty="0">
                <a:solidFill>
                  <a:srgbClr val="00B050"/>
                </a:solidFill>
                <a:latin typeface="Jokerman" panose="04090605060D06020702" pitchFamily="82" charset="0"/>
              </a:rPr>
              <a:t>Brynn Evans, Expert </a:t>
            </a:r>
            <a:r>
              <a:rPr lang="en-US" sz="2700" dirty="0" err="1">
                <a:solidFill>
                  <a:srgbClr val="00B050"/>
                </a:solidFill>
                <a:latin typeface="Jokerman" panose="04090605060D06020702" pitchFamily="82" charset="0"/>
              </a:rPr>
              <a:t>Gamestormer</a:t>
            </a:r>
            <a:endParaRPr lang="en-US" sz="2700" dirty="0">
              <a:solidFill>
                <a:srgbClr val="00B050"/>
              </a:solidFill>
              <a:latin typeface="Jokerman" panose="04090605060D06020702" pitchFamily="82" charset="0"/>
            </a:endParaRPr>
          </a:p>
        </p:txBody>
      </p:sp>
    </p:spTree>
    <p:extLst>
      <p:ext uri="{BB962C8B-B14F-4D97-AF65-F5344CB8AC3E}">
        <p14:creationId xmlns:p14="http://schemas.microsoft.com/office/powerpoint/2010/main" val="220452231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628650" y="1358805"/>
            <a:ext cx="4151478" cy="4151478"/>
          </a:xfrm>
          <a:prstGeom prst="rect">
            <a:avLst/>
          </a:prstGeom>
        </p:spPr>
      </p:pic>
      <p:sp>
        <p:nvSpPr>
          <p:cNvPr id="5" name="TextBox 4"/>
          <p:cNvSpPr txBox="1"/>
          <p:nvPr/>
        </p:nvSpPr>
        <p:spPr>
          <a:xfrm>
            <a:off x="4995081" y="1471399"/>
            <a:ext cx="3490415" cy="3785652"/>
          </a:xfrm>
          <a:prstGeom prst="rect">
            <a:avLst/>
          </a:prstGeom>
          <a:noFill/>
        </p:spPr>
        <p:txBody>
          <a:bodyPr wrap="square" rtlCol="0">
            <a:spAutoFit/>
          </a:bodyPr>
          <a:lstStyle/>
          <a:p>
            <a:r>
              <a:rPr lang="en-US" sz="1500" b="1" dirty="0">
                <a:solidFill>
                  <a:srgbClr val="00B050"/>
                </a:solidFill>
              </a:rPr>
              <a:t>“The sticky note is one of the most useful tools for knowledge work because it allows you to break any complex topic into small, moveable artifacts—knowledge atoms or nodes—that you can distribute into physical space by attaching them to your desk, walls, doors, and so on without wreaking total havoc. This allows learners to quickly and easily explore all kinds of relationships between and among the atoms and to keep these various alternatives within your visual field while you are working.” </a:t>
            </a:r>
          </a:p>
          <a:p>
            <a:endParaRPr lang="en-US" sz="1500" b="1" dirty="0">
              <a:solidFill>
                <a:srgbClr val="00B050"/>
              </a:solidFill>
            </a:endParaRPr>
          </a:p>
          <a:p>
            <a:r>
              <a:rPr lang="en-US" sz="1500" b="1" dirty="0">
                <a:solidFill>
                  <a:srgbClr val="00B050"/>
                </a:solidFill>
              </a:rPr>
              <a:t>Sunni Brown, Dave Gray, and James </a:t>
            </a:r>
            <a:r>
              <a:rPr lang="en-US" sz="1500" b="1" dirty="0" err="1">
                <a:solidFill>
                  <a:srgbClr val="00B050"/>
                </a:solidFill>
              </a:rPr>
              <a:t>Macanufo</a:t>
            </a:r>
            <a:endParaRPr lang="en-US" sz="1500" b="1" dirty="0">
              <a:solidFill>
                <a:srgbClr val="00B050"/>
              </a:solidFill>
            </a:endParaRPr>
          </a:p>
        </p:txBody>
      </p:sp>
    </p:spTree>
    <p:extLst>
      <p:ext uri="{BB962C8B-B14F-4D97-AF65-F5344CB8AC3E}">
        <p14:creationId xmlns:p14="http://schemas.microsoft.com/office/powerpoint/2010/main" val="385720825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5659" y="1131094"/>
            <a:ext cx="8269691" cy="994172"/>
          </a:xfrm>
        </p:spPr>
        <p:txBody>
          <a:bodyPr/>
          <a:lstStyle/>
          <a:p>
            <a:r>
              <a:rPr lang="en-US" dirty="0" smtClean="0">
                <a:solidFill>
                  <a:srgbClr val="FF0000"/>
                </a:solidFill>
                <a:latin typeface="Jokerman" panose="04090605060D06020702" pitchFamily="82" charset="0"/>
              </a:rPr>
              <a:t>Tool Up!</a:t>
            </a:r>
            <a:endParaRPr lang="en-US" dirty="0">
              <a:solidFill>
                <a:srgbClr val="FF0000"/>
              </a:solidFill>
              <a:latin typeface="Jokerman" panose="04090605060D06020702" pitchFamily="82" charset="0"/>
            </a:endParaRPr>
          </a:p>
        </p:txBody>
      </p:sp>
      <p:sp>
        <p:nvSpPr>
          <p:cNvPr id="3" name="Content Placeholder 2"/>
          <p:cNvSpPr>
            <a:spLocks noGrp="1"/>
          </p:cNvSpPr>
          <p:nvPr>
            <p:ph idx="1"/>
          </p:nvPr>
        </p:nvSpPr>
        <p:spPr>
          <a:xfrm>
            <a:off x="327546" y="2226469"/>
            <a:ext cx="8700448" cy="3263504"/>
          </a:xfrm>
        </p:spPr>
        <p:txBody>
          <a:bodyPr>
            <a:normAutofit fontScale="92500" lnSpcReduction="10000"/>
          </a:bodyPr>
          <a:lstStyle/>
          <a:p>
            <a:pPr marL="0" indent="0">
              <a:buNone/>
            </a:pPr>
            <a:r>
              <a:rPr lang="en-US" dirty="0" smtClean="0">
                <a:solidFill>
                  <a:srgbClr val="0070C0"/>
                </a:solidFill>
                <a:latin typeface="Jokerman" panose="04090605060D06020702" pitchFamily="82" charset="0"/>
              </a:rPr>
              <a:t>Necessary Game Pieces: </a:t>
            </a:r>
            <a:r>
              <a:rPr lang="en-US" dirty="0" smtClean="0">
                <a:solidFill>
                  <a:srgbClr val="0070C0"/>
                </a:solidFill>
              </a:rPr>
              <a:t>index cards, blank paper, sticky notes, sticky dots</a:t>
            </a:r>
          </a:p>
          <a:p>
            <a:pPr marL="0" indent="0">
              <a:buNone/>
            </a:pPr>
            <a:endParaRPr lang="en-US" dirty="0">
              <a:solidFill>
                <a:srgbClr val="0070C0"/>
              </a:solidFill>
            </a:endParaRPr>
          </a:p>
          <a:p>
            <a:pPr marL="0" indent="0">
              <a:buNone/>
            </a:pPr>
            <a:r>
              <a:rPr lang="en-US" dirty="0" smtClean="0">
                <a:solidFill>
                  <a:srgbClr val="0070C0"/>
                </a:solidFill>
                <a:latin typeface="Jokerman" panose="04090605060D06020702" pitchFamily="82" charset="0"/>
              </a:rPr>
              <a:t>The Board: </a:t>
            </a:r>
            <a:r>
              <a:rPr lang="en-US" dirty="0" smtClean="0">
                <a:solidFill>
                  <a:srgbClr val="0070C0"/>
                </a:solidFill>
              </a:rPr>
              <a:t>white board, chalk board, flat tables, chart paper, wall space</a:t>
            </a:r>
          </a:p>
          <a:p>
            <a:pPr marL="0" indent="0">
              <a:buNone/>
            </a:pPr>
            <a:endParaRPr lang="en-US" dirty="0">
              <a:solidFill>
                <a:srgbClr val="0070C0"/>
              </a:solidFill>
            </a:endParaRPr>
          </a:p>
          <a:p>
            <a:pPr marL="0" indent="0">
              <a:buNone/>
            </a:pPr>
            <a:r>
              <a:rPr lang="en-US" dirty="0" smtClean="0">
                <a:solidFill>
                  <a:srgbClr val="0070C0"/>
                </a:solidFill>
                <a:latin typeface="Jokerman" panose="04090605060D06020702" pitchFamily="82" charset="0"/>
              </a:rPr>
              <a:t>Other Tools: </a:t>
            </a:r>
            <a:r>
              <a:rPr lang="en-US" dirty="0" smtClean="0">
                <a:solidFill>
                  <a:srgbClr val="0070C0"/>
                </a:solidFill>
              </a:rPr>
              <a:t>pens, pencils, crayons, markers, painter’s tape or </a:t>
            </a:r>
            <a:r>
              <a:rPr lang="en-US" dirty="0" err="1" smtClean="0">
                <a:solidFill>
                  <a:srgbClr val="0070C0"/>
                </a:solidFill>
              </a:rPr>
              <a:t>ticky</a:t>
            </a:r>
            <a:r>
              <a:rPr lang="en-US" dirty="0" smtClean="0">
                <a:solidFill>
                  <a:srgbClr val="0070C0"/>
                </a:solidFill>
              </a:rPr>
              <a:t> </a:t>
            </a:r>
            <a:r>
              <a:rPr lang="en-US" dirty="0" err="1" smtClean="0">
                <a:solidFill>
                  <a:srgbClr val="0070C0"/>
                </a:solidFill>
              </a:rPr>
              <a:t>tac</a:t>
            </a:r>
            <a:endParaRPr lang="en-US" dirty="0" smtClean="0">
              <a:solidFill>
                <a:srgbClr val="0070C0"/>
              </a:solidFill>
            </a:endParaRPr>
          </a:p>
          <a:p>
            <a:pPr marL="0" indent="0">
              <a:buNone/>
            </a:pPr>
            <a:endParaRPr lang="en-US" dirty="0">
              <a:solidFill>
                <a:srgbClr val="0070C0"/>
              </a:solidFill>
            </a:endParaRPr>
          </a:p>
          <a:p>
            <a:pPr marL="0" indent="0">
              <a:buNone/>
            </a:pPr>
            <a:endParaRPr lang="en-US" dirty="0" smtClean="0">
              <a:solidFill>
                <a:srgbClr val="0070C0"/>
              </a:solidFill>
            </a:endParaRPr>
          </a:p>
          <a:p>
            <a:pPr marL="0" indent="0">
              <a:buNone/>
            </a:pPr>
            <a:endParaRPr lang="en-US" dirty="0"/>
          </a:p>
          <a:p>
            <a:pPr marL="0" indent="0">
              <a:buNone/>
            </a:pPr>
            <a:endParaRPr lang="en-US" dirty="0"/>
          </a:p>
        </p:txBody>
      </p:sp>
    </p:spTree>
    <p:extLst>
      <p:ext uri="{BB962C8B-B14F-4D97-AF65-F5344CB8AC3E}">
        <p14:creationId xmlns:p14="http://schemas.microsoft.com/office/powerpoint/2010/main" val="288495163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rgbClr val="FF0000"/>
                </a:solidFill>
                <a:latin typeface="Jokerman" panose="04090605060D06020702" pitchFamily="82" charset="0"/>
              </a:rPr>
              <a:t>Four Games for Readers</a:t>
            </a:r>
            <a:endParaRPr lang="en-US" dirty="0">
              <a:solidFill>
                <a:srgbClr val="FF0000"/>
              </a:solidFill>
              <a:latin typeface="Jokerman" panose="04090605060D06020702" pitchFamily="82" charset="0"/>
            </a:endParaRPr>
          </a:p>
        </p:txBody>
      </p:sp>
      <p:sp>
        <p:nvSpPr>
          <p:cNvPr id="3" name="Content Placeholder 2"/>
          <p:cNvSpPr>
            <a:spLocks noGrp="1"/>
          </p:cNvSpPr>
          <p:nvPr>
            <p:ph idx="1"/>
          </p:nvPr>
        </p:nvSpPr>
        <p:spPr/>
        <p:txBody>
          <a:bodyPr>
            <a:normAutofit/>
          </a:bodyPr>
          <a:lstStyle/>
          <a:p>
            <a:pPr marL="0" indent="0" algn="ctr">
              <a:buNone/>
            </a:pPr>
            <a:r>
              <a:rPr lang="en-US" sz="3000" dirty="0" err="1">
                <a:solidFill>
                  <a:srgbClr val="0070C0"/>
                </a:solidFill>
                <a:latin typeface="Jokerman" panose="04090605060D06020702" pitchFamily="82" charset="0"/>
              </a:rPr>
              <a:t>Brainwriting</a:t>
            </a:r>
            <a:endParaRPr lang="en-US" sz="3000" dirty="0">
              <a:solidFill>
                <a:srgbClr val="0070C0"/>
              </a:solidFill>
              <a:latin typeface="Jokerman" panose="04090605060D06020702" pitchFamily="82" charset="0"/>
            </a:endParaRPr>
          </a:p>
          <a:p>
            <a:pPr marL="0" indent="0" algn="ctr">
              <a:buNone/>
            </a:pPr>
            <a:endParaRPr lang="en-US" sz="3000" dirty="0">
              <a:solidFill>
                <a:srgbClr val="0070C0"/>
              </a:solidFill>
              <a:latin typeface="Jokerman" panose="04090605060D06020702" pitchFamily="82" charset="0"/>
            </a:endParaRPr>
          </a:p>
          <a:p>
            <a:pPr marL="0" indent="0" algn="ctr">
              <a:buNone/>
            </a:pPr>
            <a:r>
              <a:rPr lang="en-US" sz="3000" dirty="0">
                <a:solidFill>
                  <a:srgbClr val="0070C0"/>
                </a:solidFill>
                <a:latin typeface="Jokerman" panose="04090605060D06020702" pitchFamily="82" charset="0"/>
              </a:rPr>
              <a:t>Surprise!</a:t>
            </a:r>
          </a:p>
          <a:p>
            <a:pPr marL="0" indent="0" algn="ctr">
              <a:buNone/>
            </a:pPr>
            <a:endParaRPr lang="en-US" sz="3000" dirty="0">
              <a:solidFill>
                <a:srgbClr val="0070C0"/>
              </a:solidFill>
              <a:latin typeface="Jokerman" panose="04090605060D06020702" pitchFamily="82" charset="0"/>
            </a:endParaRPr>
          </a:p>
          <a:p>
            <a:pPr marL="0" indent="0" algn="ctr">
              <a:buNone/>
            </a:pPr>
            <a:r>
              <a:rPr lang="en-US" sz="3000" dirty="0">
                <a:solidFill>
                  <a:srgbClr val="0070C0"/>
                </a:solidFill>
                <a:latin typeface="Jokerman" panose="04090605060D06020702" pitchFamily="82" charset="0"/>
              </a:rPr>
              <a:t>Do You See What I See?</a:t>
            </a:r>
          </a:p>
          <a:p>
            <a:pPr marL="0" indent="0" algn="ctr">
              <a:buNone/>
            </a:pPr>
            <a:endParaRPr lang="en-US" sz="3000" dirty="0">
              <a:solidFill>
                <a:srgbClr val="0070C0"/>
              </a:solidFill>
              <a:latin typeface="Jokerman" panose="04090605060D06020702" pitchFamily="82" charset="0"/>
            </a:endParaRPr>
          </a:p>
          <a:p>
            <a:pPr marL="0" indent="0" algn="ctr">
              <a:buNone/>
            </a:pPr>
            <a:r>
              <a:rPr lang="en-US" sz="3000" dirty="0">
                <a:solidFill>
                  <a:srgbClr val="0070C0"/>
                </a:solidFill>
                <a:latin typeface="Jokerman" panose="04090605060D06020702" pitchFamily="82" charset="0"/>
              </a:rPr>
              <a:t>Moody</a:t>
            </a:r>
          </a:p>
        </p:txBody>
      </p:sp>
    </p:spTree>
    <p:extLst>
      <p:ext uri="{BB962C8B-B14F-4D97-AF65-F5344CB8AC3E}">
        <p14:creationId xmlns:p14="http://schemas.microsoft.com/office/powerpoint/2010/main" val="268644113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solidFill>
                  <a:srgbClr val="0070C0"/>
                </a:solidFill>
                <a:latin typeface="Jokerman" panose="04090605060D06020702" pitchFamily="82" charset="0"/>
              </a:rPr>
              <a:t>Brainwriting</a:t>
            </a:r>
            <a:endParaRPr lang="en-US" dirty="0">
              <a:solidFill>
                <a:srgbClr val="0070C0"/>
              </a:solidFill>
              <a:latin typeface="Jokerman" panose="04090605060D06020702" pitchFamily="82" charset="0"/>
            </a:endParaRPr>
          </a:p>
        </p:txBody>
      </p:sp>
      <p:sp>
        <p:nvSpPr>
          <p:cNvPr id="3" name="Content Placeholder 2"/>
          <p:cNvSpPr>
            <a:spLocks noGrp="1"/>
          </p:cNvSpPr>
          <p:nvPr>
            <p:ph idx="1"/>
          </p:nvPr>
        </p:nvSpPr>
        <p:spPr/>
        <p:txBody>
          <a:bodyPr>
            <a:normAutofit fontScale="77500" lnSpcReduction="20000"/>
          </a:bodyPr>
          <a:lstStyle/>
          <a:p>
            <a:pPr marL="0" indent="0">
              <a:buNone/>
            </a:pPr>
            <a:r>
              <a:rPr lang="en-US" dirty="0" smtClean="0">
                <a:solidFill>
                  <a:srgbClr val="FF0000"/>
                </a:solidFill>
                <a:latin typeface="Jokerman" panose="04090605060D06020702" pitchFamily="82" charset="0"/>
              </a:rPr>
              <a:t>Goal: </a:t>
            </a:r>
          </a:p>
          <a:p>
            <a:pPr marL="0" indent="0">
              <a:buNone/>
            </a:pPr>
            <a:r>
              <a:rPr lang="en-US" dirty="0" smtClean="0">
                <a:solidFill>
                  <a:srgbClr val="FF0000"/>
                </a:solidFill>
              </a:rPr>
              <a:t>Brainstorm and expand upon important details as a group. Brynn Evans recommends that this is done in silence, allowing ideas to bubble up before they are shot down.</a:t>
            </a:r>
          </a:p>
          <a:p>
            <a:pPr marL="0" indent="0">
              <a:buNone/>
            </a:pPr>
            <a:endParaRPr lang="en-US" dirty="0">
              <a:solidFill>
                <a:srgbClr val="FF0000"/>
              </a:solidFill>
            </a:endParaRPr>
          </a:p>
          <a:p>
            <a:pPr marL="0" indent="0">
              <a:buNone/>
            </a:pPr>
            <a:r>
              <a:rPr lang="en-US" dirty="0" smtClean="0">
                <a:solidFill>
                  <a:srgbClr val="FF0000"/>
                </a:solidFill>
                <a:latin typeface="Jokerman" panose="04090605060D06020702" pitchFamily="82" charset="0"/>
              </a:rPr>
              <a:t>Number of Players: </a:t>
            </a:r>
            <a:r>
              <a:rPr lang="en-US" dirty="0" smtClean="0">
                <a:solidFill>
                  <a:srgbClr val="FF0000"/>
                </a:solidFill>
              </a:rPr>
              <a:t>5-10</a:t>
            </a:r>
          </a:p>
          <a:p>
            <a:pPr marL="0" indent="0">
              <a:buNone/>
            </a:pPr>
            <a:endParaRPr lang="en-US" dirty="0">
              <a:solidFill>
                <a:srgbClr val="FF0000"/>
              </a:solidFill>
            </a:endParaRPr>
          </a:p>
          <a:p>
            <a:pPr marL="0" indent="0">
              <a:buNone/>
            </a:pPr>
            <a:r>
              <a:rPr lang="en-US" dirty="0" smtClean="0">
                <a:solidFill>
                  <a:srgbClr val="FF0000"/>
                </a:solidFill>
                <a:latin typeface="Jokerman" panose="04090605060D06020702" pitchFamily="82" charset="0"/>
              </a:rPr>
              <a:t>Duration of Play: </a:t>
            </a:r>
            <a:r>
              <a:rPr lang="en-US" dirty="0" smtClean="0">
                <a:solidFill>
                  <a:srgbClr val="FF0000"/>
                </a:solidFill>
              </a:rPr>
              <a:t>40-60 minutes</a:t>
            </a:r>
          </a:p>
          <a:p>
            <a:pPr marL="0" indent="0">
              <a:buNone/>
            </a:pPr>
            <a:endParaRPr lang="en-US" dirty="0">
              <a:solidFill>
                <a:srgbClr val="FF0000"/>
              </a:solidFill>
            </a:endParaRPr>
          </a:p>
          <a:p>
            <a:pPr marL="0" indent="0">
              <a:buNone/>
            </a:pPr>
            <a:r>
              <a:rPr lang="en-US" dirty="0" smtClean="0">
                <a:solidFill>
                  <a:srgbClr val="FF0000"/>
                </a:solidFill>
                <a:latin typeface="Jokerman" panose="04090605060D06020702" pitchFamily="82" charset="0"/>
              </a:rPr>
              <a:t>Materials: </a:t>
            </a:r>
            <a:r>
              <a:rPr lang="en-US" dirty="0" smtClean="0">
                <a:solidFill>
                  <a:srgbClr val="FF0000"/>
                </a:solidFill>
              </a:rPr>
              <a:t>Each player needs a blank sheet of paper, something to write with, and access to crayons or markers. Prior to playing, everyone should have read or listened to the same text. You may provide individual or group copies, if available. You will also need space for a shared display.</a:t>
            </a:r>
          </a:p>
          <a:p>
            <a:pPr marL="0" indent="0">
              <a:buNone/>
            </a:pPr>
            <a:endParaRPr lang="en-US" dirty="0"/>
          </a:p>
        </p:txBody>
      </p:sp>
    </p:spTree>
    <p:extLst>
      <p:ext uri="{BB962C8B-B14F-4D97-AF65-F5344CB8AC3E}">
        <p14:creationId xmlns:p14="http://schemas.microsoft.com/office/powerpoint/2010/main" val="98436996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435059"/>
            <a:ext cx="7886700" cy="483607"/>
          </a:xfrm>
        </p:spPr>
        <p:txBody>
          <a:bodyPr>
            <a:normAutofit fontScale="90000"/>
          </a:bodyPr>
          <a:lstStyle/>
          <a:p>
            <a:r>
              <a:rPr lang="en-US" dirty="0" smtClean="0"/>
              <a:t/>
            </a:r>
            <a:br>
              <a:rPr lang="en-US" dirty="0" smtClean="0"/>
            </a:br>
            <a:r>
              <a:rPr lang="en-US" dirty="0" smtClean="0">
                <a:solidFill>
                  <a:srgbClr val="0070C0"/>
                </a:solidFill>
                <a:latin typeface="Jokerman" panose="04090605060D06020702" pitchFamily="82" charset="0"/>
              </a:rPr>
              <a:t>Go!</a:t>
            </a:r>
            <a:endParaRPr lang="en-US" dirty="0">
              <a:solidFill>
                <a:srgbClr val="0070C0"/>
              </a:solidFill>
              <a:latin typeface="Jokerman" panose="04090605060D06020702" pitchFamily="82" charset="0"/>
            </a:endParaRPr>
          </a:p>
        </p:txBody>
      </p:sp>
      <p:sp>
        <p:nvSpPr>
          <p:cNvPr id="3" name="Content Placeholder 2"/>
          <p:cNvSpPr>
            <a:spLocks noGrp="1"/>
          </p:cNvSpPr>
          <p:nvPr>
            <p:ph idx="1"/>
          </p:nvPr>
        </p:nvSpPr>
        <p:spPr>
          <a:xfrm>
            <a:off x="628650" y="1269243"/>
            <a:ext cx="7886700" cy="4450024"/>
          </a:xfrm>
        </p:spPr>
        <p:txBody>
          <a:bodyPr>
            <a:normAutofit fontScale="47500" lnSpcReduction="20000"/>
          </a:bodyPr>
          <a:lstStyle/>
          <a:p>
            <a:r>
              <a:rPr lang="en-US" dirty="0">
                <a:solidFill>
                  <a:srgbClr val="0070C0"/>
                </a:solidFill>
              </a:rPr>
              <a:t>Begin by </a:t>
            </a:r>
            <a:r>
              <a:rPr lang="en-US" dirty="0" smtClean="0">
                <a:solidFill>
                  <a:srgbClr val="0070C0"/>
                </a:solidFill>
              </a:rPr>
              <a:t>creating a class display: write </a:t>
            </a:r>
            <a:r>
              <a:rPr lang="en-US" dirty="0">
                <a:solidFill>
                  <a:srgbClr val="0070C0"/>
                </a:solidFill>
              </a:rPr>
              <a:t>the name of the reading selection on a chart or board and </a:t>
            </a:r>
            <a:r>
              <a:rPr lang="en-US" dirty="0" smtClean="0">
                <a:solidFill>
                  <a:srgbClr val="0070C0"/>
                </a:solidFill>
              </a:rPr>
              <a:t>sketch a very basic picture </a:t>
            </a:r>
            <a:r>
              <a:rPr lang="en-US" dirty="0">
                <a:solidFill>
                  <a:srgbClr val="0070C0"/>
                </a:solidFill>
              </a:rPr>
              <a:t>that </a:t>
            </a:r>
            <a:r>
              <a:rPr lang="en-US" dirty="0" smtClean="0">
                <a:solidFill>
                  <a:srgbClr val="0070C0"/>
                </a:solidFill>
              </a:rPr>
              <a:t>represents the title using </a:t>
            </a:r>
            <a:r>
              <a:rPr lang="en-US" dirty="0">
                <a:solidFill>
                  <a:srgbClr val="0070C0"/>
                </a:solidFill>
              </a:rPr>
              <a:t>only ONE color</a:t>
            </a:r>
            <a:r>
              <a:rPr lang="en-US" dirty="0" smtClean="0">
                <a:solidFill>
                  <a:srgbClr val="0070C0"/>
                </a:solidFill>
              </a:rPr>
              <a:t>. Leave room for pictures to be hung nearby.</a:t>
            </a:r>
            <a:endParaRPr lang="en-US" dirty="0">
              <a:solidFill>
                <a:srgbClr val="0070C0"/>
              </a:solidFill>
            </a:endParaRPr>
          </a:p>
          <a:p>
            <a:r>
              <a:rPr lang="en-US" dirty="0">
                <a:solidFill>
                  <a:srgbClr val="0070C0"/>
                </a:solidFill>
              </a:rPr>
              <a:t>Ask each player to draw an important person, place, or thing from the story on their sticky note (index card, paper square) using only ONE color.</a:t>
            </a:r>
          </a:p>
          <a:p>
            <a:r>
              <a:rPr lang="en-US" dirty="0">
                <a:solidFill>
                  <a:srgbClr val="0070C0"/>
                </a:solidFill>
              </a:rPr>
              <a:t>Tell players to pass their pictures to the right. </a:t>
            </a:r>
          </a:p>
          <a:p>
            <a:r>
              <a:rPr lang="en-US" dirty="0">
                <a:solidFill>
                  <a:srgbClr val="0070C0"/>
                </a:solidFill>
              </a:rPr>
              <a:t>Each player </a:t>
            </a:r>
            <a:r>
              <a:rPr lang="en-US" dirty="0" smtClean="0">
                <a:solidFill>
                  <a:srgbClr val="0070C0"/>
                </a:solidFill>
              </a:rPr>
              <a:t>will add </a:t>
            </a:r>
            <a:r>
              <a:rPr lang="en-US" dirty="0">
                <a:solidFill>
                  <a:srgbClr val="0070C0"/>
                </a:solidFill>
              </a:rPr>
              <a:t>a detail to the picture received, using evidence from the </a:t>
            </a:r>
            <a:r>
              <a:rPr lang="en-US" dirty="0" smtClean="0">
                <a:solidFill>
                  <a:srgbClr val="0070C0"/>
                </a:solidFill>
              </a:rPr>
              <a:t>text and adding color, as appropriate.</a:t>
            </a:r>
            <a:endParaRPr lang="en-US" dirty="0">
              <a:solidFill>
                <a:srgbClr val="0070C0"/>
              </a:solidFill>
            </a:endParaRPr>
          </a:p>
          <a:p>
            <a:r>
              <a:rPr lang="en-US" dirty="0">
                <a:solidFill>
                  <a:srgbClr val="0070C0"/>
                </a:solidFill>
              </a:rPr>
              <a:t>Players keep passing </a:t>
            </a:r>
            <a:r>
              <a:rPr lang="en-US" dirty="0" smtClean="0">
                <a:solidFill>
                  <a:srgbClr val="0070C0"/>
                </a:solidFill>
              </a:rPr>
              <a:t>pictures </a:t>
            </a:r>
            <a:r>
              <a:rPr lang="en-US" dirty="0">
                <a:solidFill>
                  <a:srgbClr val="0070C0"/>
                </a:solidFill>
              </a:rPr>
              <a:t>to the right and adding details until each player has worked with all pictures</a:t>
            </a:r>
            <a:r>
              <a:rPr lang="en-US" dirty="0" smtClean="0">
                <a:solidFill>
                  <a:srgbClr val="0070C0"/>
                </a:solidFill>
              </a:rPr>
              <a:t>.</a:t>
            </a:r>
          </a:p>
          <a:p>
            <a:r>
              <a:rPr lang="en-US" dirty="0" smtClean="0">
                <a:solidFill>
                  <a:srgbClr val="0070C0"/>
                </a:solidFill>
              </a:rPr>
              <a:t>Finally, players should add text details to their visuals, using evidence from the selection. Options might include: things a character said or thought OR things they think or would like to say as a reader, based upon evidence.</a:t>
            </a:r>
            <a:endParaRPr lang="en-US" dirty="0">
              <a:solidFill>
                <a:srgbClr val="0070C0"/>
              </a:solidFill>
            </a:endParaRPr>
          </a:p>
          <a:p>
            <a:r>
              <a:rPr lang="en-US" dirty="0">
                <a:solidFill>
                  <a:srgbClr val="0070C0"/>
                </a:solidFill>
              </a:rPr>
              <a:t>Once finished, the teacher collects all pictures and adds them to </a:t>
            </a:r>
            <a:r>
              <a:rPr lang="en-US" dirty="0" smtClean="0">
                <a:solidFill>
                  <a:srgbClr val="0070C0"/>
                </a:solidFill>
              </a:rPr>
              <a:t>the </a:t>
            </a:r>
            <a:r>
              <a:rPr lang="en-US" dirty="0">
                <a:solidFill>
                  <a:srgbClr val="0070C0"/>
                </a:solidFill>
              </a:rPr>
              <a:t>class display. </a:t>
            </a:r>
          </a:p>
          <a:p>
            <a:r>
              <a:rPr lang="en-US" dirty="0">
                <a:solidFill>
                  <a:srgbClr val="0070C0"/>
                </a:solidFill>
              </a:rPr>
              <a:t>Players review the display as a group, discussing the most important people, places, and things from the text and pointing out the most powerful details added to the pictures by their peers.</a:t>
            </a:r>
          </a:p>
          <a:p>
            <a:r>
              <a:rPr lang="en-US" dirty="0">
                <a:solidFill>
                  <a:srgbClr val="0070C0"/>
                </a:solidFill>
              </a:rPr>
              <a:t>The teacher should take care to return readers to the text to check the accuracy of text details</a:t>
            </a:r>
            <a:r>
              <a:rPr lang="en-US" dirty="0" smtClean="0">
                <a:solidFill>
                  <a:srgbClr val="0070C0"/>
                </a:solidFill>
              </a:rPr>
              <a:t>.</a:t>
            </a:r>
          </a:p>
          <a:p>
            <a:r>
              <a:rPr lang="en-US" dirty="0" smtClean="0">
                <a:solidFill>
                  <a:srgbClr val="0070C0"/>
                </a:solidFill>
              </a:rPr>
              <a:t>Challenge players to revise your original sketch by using details from the pictures studied. They should add color as well. </a:t>
            </a:r>
            <a:endParaRPr lang="en-US" dirty="0">
              <a:solidFill>
                <a:srgbClr val="0070C0"/>
              </a:solidFill>
            </a:endParaRPr>
          </a:p>
          <a:p>
            <a:endParaRPr lang="en-US" dirty="0">
              <a:solidFill>
                <a:srgbClr val="0070C0"/>
              </a:solidFill>
            </a:endParaRPr>
          </a:p>
          <a:p>
            <a:pPr marL="0" indent="0">
              <a:buNone/>
            </a:pPr>
            <a:r>
              <a:rPr lang="en-US" dirty="0">
                <a:solidFill>
                  <a:srgbClr val="0070C0"/>
                </a:solidFill>
              </a:rPr>
              <a:t>Variation: allow players to have their own copies of the text to refer to during play</a:t>
            </a:r>
          </a:p>
          <a:p>
            <a:endParaRPr lang="en-US" dirty="0"/>
          </a:p>
        </p:txBody>
      </p:sp>
    </p:spTree>
    <p:extLst>
      <p:ext uri="{BB962C8B-B14F-4D97-AF65-F5344CB8AC3E}">
        <p14:creationId xmlns:p14="http://schemas.microsoft.com/office/powerpoint/2010/main" val="310433778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70C0"/>
                </a:solidFill>
                <a:latin typeface="Jokerman" panose="04090605060D06020702" pitchFamily="82" charset="0"/>
              </a:rPr>
              <a:t>Surprise!</a:t>
            </a:r>
            <a:endParaRPr lang="en-US" dirty="0">
              <a:solidFill>
                <a:srgbClr val="0070C0"/>
              </a:solidFill>
              <a:latin typeface="Jokerman" panose="04090605060D06020702" pitchFamily="82" charset="0"/>
            </a:endParaRPr>
          </a:p>
        </p:txBody>
      </p:sp>
      <p:sp>
        <p:nvSpPr>
          <p:cNvPr id="3" name="Content Placeholder 2"/>
          <p:cNvSpPr>
            <a:spLocks noGrp="1"/>
          </p:cNvSpPr>
          <p:nvPr>
            <p:ph idx="1"/>
          </p:nvPr>
        </p:nvSpPr>
        <p:spPr/>
        <p:txBody>
          <a:bodyPr>
            <a:normAutofit fontScale="77500" lnSpcReduction="20000"/>
          </a:bodyPr>
          <a:lstStyle/>
          <a:p>
            <a:pPr marL="0" indent="0">
              <a:buNone/>
            </a:pPr>
            <a:r>
              <a:rPr lang="en-US" dirty="0">
                <a:solidFill>
                  <a:srgbClr val="FF0000"/>
                </a:solidFill>
                <a:latin typeface="Jokerman" panose="04090605060D06020702" pitchFamily="82" charset="0"/>
              </a:rPr>
              <a:t>Goal: </a:t>
            </a:r>
          </a:p>
          <a:p>
            <a:pPr marL="0" indent="0">
              <a:buNone/>
            </a:pPr>
            <a:r>
              <a:rPr lang="en-US" dirty="0" smtClean="0">
                <a:solidFill>
                  <a:srgbClr val="FF0000"/>
                </a:solidFill>
              </a:rPr>
              <a:t>Readers consider how their thoughts and feelings change when authors surprise readers with unexpected turns of events. This game inspires powerful conversations about author’s purpose.</a:t>
            </a:r>
          </a:p>
          <a:p>
            <a:pPr marL="0" indent="0">
              <a:buNone/>
            </a:pPr>
            <a:endParaRPr lang="en-US" dirty="0">
              <a:solidFill>
                <a:srgbClr val="FF0000"/>
              </a:solidFill>
            </a:endParaRPr>
          </a:p>
          <a:p>
            <a:pPr marL="0" indent="0">
              <a:buNone/>
            </a:pPr>
            <a:r>
              <a:rPr lang="en-US" dirty="0">
                <a:solidFill>
                  <a:srgbClr val="FF0000"/>
                </a:solidFill>
                <a:latin typeface="Jokerman" panose="04090605060D06020702" pitchFamily="82" charset="0"/>
              </a:rPr>
              <a:t>Number of Players: </a:t>
            </a:r>
            <a:r>
              <a:rPr lang="en-US" dirty="0" smtClean="0">
                <a:solidFill>
                  <a:srgbClr val="FF0000"/>
                </a:solidFill>
              </a:rPr>
              <a:t>2-4</a:t>
            </a:r>
            <a:endParaRPr lang="en-US" dirty="0">
              <a:solidFill>
                <a:srgbClr val="FF0000"/>
              </a:solidFill>
            </a:endParaRPr>
          </a:p>
          <a:p>
            <a:pPr marL="0" indent="0">
              <a:buNone/>
            </a:pPr>
            <a:endParaRPr lang="en-US" dirty="0">
              <a:solidFill>
                <a:srgbClr val="FF0000"/>
              </a:solidFill>
            </a:endParaRPr>
          </a:p>
          <a:p>
            <a:pPr marL="0" indent="0">
              <a:buNone/>
            </a:pPr>
            <a:r>
              <a:rPr lang="en-US" dirty="0">
                <a:solidFill>
                  <a:srgbClr val="FF0000"/>
                </a:solidFill>
                <a:latin typeface="Jokerman" panose="04090605060D06020702" pitchFamily="82" charset="0"/>
              </a:rPr>
              <a:t>Duration of Play: </a:t>
            </a:r>
            <a:r>
              <a:rPr lang="en-US" dirty="0" smtClean="0">
                <a:solidFill>
                  <a:srgbClr val="FF0000"/>
                </a:solidFill>
              </a:rPr>
              <a:t>40-60 </a:t>
            </a:r>
            <a:r>
              <a:rPr lang="en-US" dirty="0">
                <a:solidFill>
                  <a:srgbClr val="FF0000"/>
                </a:solidFill>
              </a:rPr>
              <a:t>minutes</a:t>
            </a:r>
          </a:p>
          <a:p>
            <a:pPr marL="0" indent="0">
              <a:buNone/>
            </a:pPr>
            <a:endParaRPr lang="en-US" dirty="0">
              <a:solidFill>
                <a:srgbClr val="FF0000"/>
              </a:solidFill>
            </a:endParaRPr>
          </a:p>
          <a:p>
            <a:pPr marL="0" indent="0">
              <a:buNone/>
            </a:pPr>
            <a:r>
              <a:rPr lang="en-US" dirty="0">
                <a:solidFill>
                  <a:srgbClr val="FF0000"/>
                </a:solidFill>
                <a:latin typeface="Jokerman" panose="04090605060D06020702" pitchFamily="82" charset="0"/>
              </a:rPr>
              <a:t>Materials: </a:t>
            </a:r>
            <a:r>
              <a:rPr lang="en-US" dirty="0">
                <a:solidFill>
                  <a:srgbClr val="FF0000"/>
                </a:solidFill>
              </a:rPr>
              <a:t>Each player needs </a:t>
            </a:r>
            <a:r>
              <a:rPr lang="en-US" dirty="0" smtClean="0">
                <a:solidFill>
                  <a:srgbClr val="FF0000"/>
                </a:solidFill>
              </a:rPr>
              <a:t>a small stack of sticky dots and access to individual copies of the text OR a poster-sized copy that the group can share. Prior </a:t>
            </a:r>
            <a:r>
              <a:rPr lang="en-US" dirty="0">
                <a:solidFill>
                  <a:srgbClr val="FF0000"/>
                </a:solidFill>
              </a:rPr>
              <a:t>to playing, everyone should have read or listened to the same text</a:t>
            </a:r>
            <a:r>
              <a:rPr lang="en-US" dirty="0" smtClean="0">
                <a:solidFill>
                  <a:srgbClr val="FF0000"/>
                </a:solidFill>
              </a:rPr>
              <a:t>. You may provide individual or group copies, if available. You will also need space for shared displays.</a:t>
            </a:r>
            <a:endParaRPr lang="en-US" dirty="0">
              <a:solidFill>
                <a:srgbClr val="FF0000"/>
              </a:solidFill>
            </a:endParaRPr>
          </a:p>
          <a:p>
            <a:pPr marL="0" indent="0">
              <a:buNone/>
            </a:pPr>
            <a:endParaRPr lang="en-US" dirty="0"/>
          </a:p>
        </p:txBody>
      </p:sp>
    </p:spTree>
    <p:extLst>
      <p:ext uri="{BB962C8B-B14F-4D97-AF65-F5344CB8AC3E}">
        <p14:creationId xmlns:p14="http://schemas.microsoft.com/office/powerpoint/2010/main" val="8319674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00251" y="1094815"/>
            <a:ext cx="8229600" cy="830997"/>
          </a:xfrm>
          <a:prstGeom prst="rect">
            <a:avLst/>
          </a:prstGeom>
          <a:noFill/>
        </p:spPr>
        <p:txBody>
          <a:bodyPr wrap="square" rtlCol="0">
            <a:spAutoFit/>
          </a:bodyPr>
          <a:lstStyle/>
          <a:p>
            <a:r>
              <a:rPr lang="en-US" sz="4800" b="1" dirty="0" smtClean="0">
                <a:solidFill>
                  <a:schemeClr val="accent1">
                    <a:lumMod val="75000"/>
                  </a:schemeClr>
                </a:solidFill>
                <a:effectLst>
                  <a:outerShdw blurRad="38100" dist="38100" dir="2700000" algn="tl">
                    <a:srgbClr val="000000">
                      <a:alpha val="43137"/>
                    </a:srgbClr>
                  </a:outerShdw>
                </a:effectLst>
                <a:latin typeface="Calibri"/>
              </a:rPr>
              <a:t>Curiosity Carousel</a:t>
            </a:r>
            <a:endParaRPr lang="en-US" sz="4800" b="1" dirty="0">
              <a:solidFill>
                <a:schemeClr val="accent1">
                  <a:lumMod val="75000"/>
                </a:schemeClr>
              </a:solidFill>
              <a:effectLst>
                <a:outerShdw blurRad="38100" dist="38100" dir="2700000" algn="tl">
                  <a:srgbClr val="000000">
                    <a:alpha val="43137"/>
                  </a:srgbClr>
                </a:outerShdw>
              </a:effectLst>
              <a:latin typeface="Calibri"/>
            </a:endParaRPr>
          </a:p>
        </p:txBody>
      </p:sp>
      <p:sp>
        <p:nvSpPr>
          <p:cNvPr id="2" name="TextBox 1"/>
          <p:cNvSpPr txBox="1"/>
          <p:nvPr/>
        </p:nvSpPr>
        <p:spPr>
          <a:xfrm>
            <a:off x="477672" y="2183642"/>
            <a:ext cx="7670042" cy="2246769"/>
          </a:xfrm>
          <a:prstGeom prst="rect">
            <a:avLst/>
          </a:prstGeom>
          <a:noFill/>
        </p:spPr>
        <p:txBody>
          <a:bodyPr wrap="square" rtlCol="0">
            <a:spAutoFit/>
          </a:bodyPr>
          <a:lstStyle/>
          <a:p>
            <a:r>
              <a:rPr lang="en-US" sz="2800" i="1" dirty="0" smtClean="0"/>
              <a:t>Examine the quotes provided on the charts around the room. Consider the questions, concerns, and curiosities that they raise. Add your thoughts to individual stick notes, and attach each note to the chart it is most relevant to.</a:t>
            </a:r>
            <a:endParaRPr lang="en-US" sz="2800" i="1" dirty="0"/>
          </a:p>
        </p:txBody>
      </p:sp>
    </p:spTree>
    <p:extLst>
      <p:ext uri="{BB962C8B-B14F-4D97-AF65-F5344CB8AC3E}">
        <p14:creationId xmlns:p14="http://schemas.microsoft.com/office/powerpoint/2010/main" val="124706801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645817"/>
            <a:ext cx="7886700" cy="483607"/>
          </a:xfrm>
        </p:spPr>
        <p:txBody>
          <a:bodyPr>
            <a:normAutofit fontScale="90000"/>
          </a:bodyPr>
          <a:lstStyle/>
          <a:p>
            <a:r>
              <a:rPr lang="en-US" dirty="0" smtClean="0"/>
              <a:t/>
            </a:r>
            <a:br>
              <a:rPr lang="en-US" dirty="0" smtClean="0"/>
            </a:br>
            <a:r>
              <a:rPr lang="en-US" dirty="0" smtClean="0">
                <a:solidFill>
                  <a:srgbClr val="0070C0"/>
                </a:solidFill>
                <a:latin typeface="Jokerman" panose="04090605060D06020702" pitchFamily="82" charset="0"/>
              </a:rPr>
              <a:t>Go!</a:t>
            </a:r>
            <a:endParaRPr lang="en-US" dirty="0">
              <a:solidFill>
                <a:srgbClr val="0070C0"/>
              </a:solidFill>
              <a:latin typeface="Jokerman" panose="04090605060D06020702" pitchFamily="82" charset="0"/>
            </a:endParaRPr>
          </a:p>
        </p:txBody>
      </p:sp>
      <p:sp>
        <p:nvSpPr>
          <p:cNvPr id="3" name="Content Placeholder 2"/>
          <p:cNvSpPr>
            <a:spLocks noGrp="1"/>
          </p:cNvSpPr>
          <p:nvPr>
            <p:ph idx="1"/>
          </p:nvPr>
        </p:nvSpPr>
        <p:spPr>
          <a:xfrm>
            <a:off x="628650" y="1569493"/>
            <a:ext cx="7886700" cy="4149773"/>
          </a:xfrm>
        </p:spPr>
        <p:txBody>
          <a:bodyPr>
            <a:normAutofit fontScale="62500" lnSpcReduction="20000"/>
          </a:bodyPr>
          <a:lstStyle/>
          <a:p>
            <a:r>
              <a:rPr lang="en-US" dirty="0">
                <a:solidFill>
                  <a:srgbClr val="0070C0"/>
                </a:solidFill>
              </a:rPr>
              <a:t>Begin by </a:t>
            </a:r>
            <a:r>
              <a:rPr lang="en-US" dirty="0" smtClean="0">
                <a:solidFill>
                  <a:srgbClr val="0070C0"/>
                </a:solidFill>
              </a:rPr>
              <a:t>creating a class display: write </a:t>
            </a:r>
            <a:r>
              <a:rPr lang="en-US" dirty="0">
                <a:solidFill>
                  <a:srgbClr val="0070C0"/>
                </a:solidFill>
              </a:rPr>
              <a:t>the name of the reading selection on a chart or board and </a:t>
            </a:r>
            <a:r>
              <a:rPr lang="en-US" dirty="0" smtClean="0">
                <a:solidFill>
                  <a:srgbClr val="0070C0"/>
                </a:solidFill>
              </a:rPr>
              <a:t>sketch a very basic picture </a:t>
            </a:r>
            <a:r>
              <a:rPr lang="en-US" dirty="0">
                <a:solidFill>
                  <a:srgbClr val="0070C0"/>
                </a:solidFill>
              </a:rPr>
              <a:t>that </a:t>
            </a:r>
            <a:r>
              <a:rPr lang="en-US" dirty="0" smtClean="0">
                <a:solidFill>
                  <a:srgbClr val="0070C0"/>
                </a:solidFill>
              </a:rPr>
              <a:t>represents the title. Create a T-chart that states I USED TO THINK/BUT NOW I THINK. Create another T-chart that states I USED TO FEEL/BUT NOW I FEEL.</a:t>
            </a:r>
            <a:endParaRPr lang="en-US" dirty="0">
              <a:solidFill>
                <a:srgbClr val="0070C0"/>
              </a:solidFill>
            </a:endParaRPr>
          </a:p>
          <a:p>
            <a:r>
              <a:rPr lang="en-US" dirty="0">
                <a:solidFill>
                  <a:srgbClr val="0070C0"/>
                </a:solidFill>
              </a:rPr>
              <a:t>Ask each player to </a:t>
            </a:r>
            <a:r>
              <a:rPr lang="en-US" dirty="0" smtClean="0">
                <a:solidFill>
                  <a:srgbClr val="0070C0"/>
                </a:solidFill>
              </a:rPr>
              <a:t>place sticky dots on unexpected moments in the story read.</a:t>
            </a:r>
          </a:p>
          <a:p>
            <a:r>
              <a:rPr lang="en-US" dirty="0" smtClean="0">
                <a:solidFill>
                  <a:srgbClr val="0070C0"/>
                </a:solidFill>
              </a:rPr>
              <a:t>Ask each player to use sticky notes to write or draw what they thought BEFORE the unexpected moment and what they thought AFTER the unexpected moment, rereading as needed. These notes should be added to the correct column on the thinking chart. </a:t>
            </a:r>
          </a:p>
          <a:p>
            <a:r>
              <a:rPr lang="en-US" dirty="0" smtClean="0">
                <a:solidFill>
                  <a:srgbClr val="0070C0"/>
                </a:solidFill>
              </a:rPr>
              <a:t>Ask each player to use sticky notes to write or draw what they felt BEFORE the unexpected moment and what they thought AFTER the unexpected moment, rereading as needed. These notes should be added to the correct column on the feeling chart. </a:t>
            </a:r>
          </a:p>
          <a:p>
            <a:r>
              <a:rPr lang="en-US" dirty="0" smtClean="0">
                <a:solidFill>
                  <a:srgbClr val="0070C0"/>
                </a:solidFill>
              </a:rPr>
              <a:t>Invite players to review each chart with you, discussing how </a:t>
            </a:r>
            <a:r>
              <a:rPr lang="en-US" dirty="0" smtClean="0">
                <a:solidFill>
                  <a:srgbClr val="0070C0"/>
                </a:solidFill>
              </a:rPr>
              <a:t>authors </a:t>
            </a:r>
            <a:r>
              <a:rPr lang="en-US" dirty="0" smtClean="0">
                <a:solidFill>
                  <a:srgbClr val="0070C0"/>
                </a:solidFill>
              </a:rPr>
              <a:t>add unexpected events to stories to change what readers think and how they feel. This is what makes reading a powerful kind of magic.</a:t>
            </a:r>
          </a:p>
          <a:p>
            <a:endParaRPr lang="en-US" dirty="0" smtClean="0"/>
          </a:p>
          <a:p>
            <a:endParaRPr lang="en-US" dirty="0"/>
          </a:p>
          <a:p>
            <a:endParaRPr lang="en-US" dirty="0"/>
          </a:p>
          <a:p>
            <a:endParaRPr lang="en-US" dirty="0"/>
          </a:p>
        </p:txBody>
      </p:sp>
    </p:spTree>
    <p:extLst>
      <p:ext uri="{BB962C8B-B14F-4D97-AF65-F5344CB8AC3E}">
        <p14:creationId xmlns:p14="http://schemas.microsoft.com/office/powerpoint/2010/main" val="283330612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70C0"/>
                </a:solidFill>
                <a:latin typeface="Jokerman" panose="04090605060D06020702" pitchFamily="82" charset="0"/>
              </a:rPr>
              <a:t>Do You See What I See?</a:t>
            </a:r>
            <a:endParaRPr lang="en-US" dirty="0">
              <a:solidFill>
                <a:srgbClr val="0070C0"/>
              </a:solidFill>
              <a:latin typeface="Jokerman" panose="04090605060D06020702" pitchFamily="82" charset="0"/>
            </a:endParaRPr>
          </a:p>
        </p:txBody>
      </p:sp>
      <p:sp>
        <p:nvSpPr>
          <p:cNvPr id="3" name="Content Placeholder 2"/>
          <p:cNvSpPr>
            <a:spLocks noGrp="1"/>
          </p:cNvSpPr>
          <p:nvPr>
            <p:ph idx="1"/>
          </p:nvPr>
        </p:nvSpPr>
        <p:spPr/>
        <p:txBody>
          <a:bodyPr>
            <a:normAutofit fontScale="77500" lnSpcReduction="20000"/>
          </a:bodyPr>
          <a:lstStyle/>
          <a:p>
            <a:pPr marL="0" indent="0">
              <a:buNone/>
            </a:pPr>
            <a:r>
              <a:rPr lang="en-US" dirty="0" smtClean="0">
                <a:solidFill>
                  <a:srgbClr val="FF0000"/>
                </a:solidFill>
                <a:latin typeface="Jokerman" panose="04090605060D06020702" pitchFamily="82" charset="0"/>
              </a:rPr>
              <a:t>Goal: </a:t>
            </a:r>
          </a:p>
          <a:p>
            <a:pPr marL="0" indent="0">
              <a:buNone/>
            </a:pPr>
            <a:r>
              <a:rPr lang="en-US" dirty="0" smtClean="0">
                <a:solidFill>
                  <a:srgbClr val="FF0000"/>
                </a:solidFill>
              </a:rPr>
              <a:t>This game helps writers identify and share important details from text prior to making evidence-based inferences.</a:t>
            </a:r>
          </a:p>
          <a:p>
            <a:pPr marL="0" indent="0">
              <a:buNone/>
            </a:pPr>
            <a:endParaRPr lang="en-US" dirty="0">
              <a:solidFill>
                <a:srgbClr val="FF0000"/>
              </a:solidFill>
            </a:endParaRPr>
          </a:p>
          <a:p>
            <a:pPr marL="0" indent="0">
              <a:buNone/>
            </a:pPr>
            <a:r>
              <a:rPr lang="en-US" dirty="0" smtClean="0">
                <a:solidFill>
                  <a:srgbClr val="FF0000"/>
                </a:solidFill>
                <a:latin typeface="Jokerman" panose="04090605060D06020702" pitchFamily="82" charset="0"/>
              </a:rPr>
              <a:t>Number of Players: </a:t>
            </a:r>
            <a:r>
              <a:rPr lang="en-US" dirty="0" smtClean="0">
                <a:solidFill>
                  <a:srgbClr val="FF0000"/>
                </a:solidFill>
              </a:rPr>
              <a:t>Groups of 3-4</a:t>
            </a:r>
          </a:p>
          <a:p>
            <a:pPr marL="0" indent="0">
              <a:buNone/>
            </a:pPr>
            <a:endParaRPr lang="en-US" dirty="0">
              <a:solidFill>
                <a:srgbClr val="FF0000"/>
              </a:solidFill>
            </a:endParaRPr>
          </a:p>
          <a:p>
            <a:pPr marL="0" indent="0">
              <a:buNone/>
            </a:pPr>
            <a:r>
              <a:rPr lang="en-US" dirty="0" smtClean="0">
                <a:solidFill>
                  <a:srgbClr val="FF0000"/>
                </a:solidFill>
                <a:latin typeface="Jokerman" panose="04090605060D06020702" pitchFamily="82" charset="0"/>
              </a:rPr>
              <a:t>Duration of Play: </a:t>
            </a:r>
            <a:r>
              <a:rPr lang="en-US" dirty="0" smtClean="0">
                <a:solidFill>
                  <a:srgbClr val="FF0000"/>
                </a:solidFill>
              </a:rPr>
              <a:t>40-60 minutes</a:t>
            </a:r>
          </a:p>
          <a:p>
            <a:pPr marL="0" indent="0">
              <a:buNone/>
            </a:pPr>
            <a:endParaRPr lang="en-US" dirty="0">
              <a:solidFill>
                <a:srgbClr val="FF0000"/>
              </a:solidFill>
            </a:endParaRPr>
          </a:p>
          <a:p>
            <a:pPr marL="0" indent="0">
              <a:buNone/>
            </a:pPr>
            <a:r>
              <a:rPr lang="en-US" dirty="0" smtClean="0">
                <a:solidFill>
                  <a:srgbClr val="FF0000"/>
                </a:solidFill>
                <a:latin typeface="Jokerman" panose="04090605060D06020702" pitchFamily="82" charset="0"/>
              </a:rPr>
              <a:t>Materials: </a:t>
            </a:r>
            <a:r>
              <a:rPr lang="en-US" dirty="0" smtClean="0">
                <a:solidFill>
                  <a:srgbClr val="FF0000"/>
                </a:solidFill>
              </a:rPr>
              <a:t>Each player needs sticky notes and something to write or draw with. Prior to playing, everyone should have read or listened to the same text. You may provide individual or group copies, if available. You will also want to create an example display to use for modeling purposes (see next slide for directions) and provide space for players to create their own.</a:t>
            </a:r>
          </a:p>
          <a:p>
            <a:pPr marL="0" indent="0">
              <a:buNone/>
            </a:pPr>
            <a:endParaRPr lang="en-US" dirty="0"/>
          </a:p>
        </p:txBody>
      </p:sp>
    </p:spTree>
    <p:extLst>
      <p:ext uri="{BB962C8B-B14F-4D97-AF65-F5344CB8AC3E}">
        <p14:creationId xmlns:p14="http://schemas.microsoft.com/office/powerpoint/2010/main" val="8129951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559558"/>
            <a:ext cx="7886700" cy="1055143"/>
          </a:xfrm>
        </p:spPr>
        <p:txBody>
          <a:bodyPr>
            <a:normAutofit fontScale="90000"/>
          </a:bodyPr>
          <a:lstStyle/>
          <a:p>
            <a:r>
              <a:rPr lang="en-US" dirty="0" smtClean="0"/>
              <a:t/>
            </a:r>
            <a:br>
              <a:rPr lang="en-US" dirty="0" smtClean="0"/>
            </a:br>
            <a:r>
              <a:rPr lang="en-US" dirty="0" smtClean="0">
                <a:solidFill>
                  <a:srgbClr val="0070C0"/>
                </a:solidFill>
                <a:latin typeface="Jokerman" panose="04090605060D06020702" pitchFamily="82" charset="0"/>
              </a:rPr>
              <a:t>Go!</a:t>
            </a:r>
            <a:endParaRPr lang="en-US" dirty="0">
              <a:solidFill>
                <a:srgbClr val="0070C0"/>
              </a:solidFill>
              <a:latin typeface="Jokerman" panose="04090605060D06020702" pitchFamily="82" charset="0"/>
            </a:endParaRPr>
          </a:p>
        </p:txBody>
      </p:sp>
      <p:sp>
        <p:nvSpPr>
          <p:cNvPr id="3" name="Content Placeholder 2"/>
          <p:cNvSpPr>
            <a:spLocks noGrp="1"/>
          </p:cNvSpPr>
          <p:nvPr>
            <p:ph idx="1"/>
          </p:nvPr>
        </p:nvSpPr>
        <p:spPr>
          <a:xfrm>
            <a:off x="628650" y="1860361"/>
            <a:ext cx="7886700" cy="4526791"/>
          </a:xfrm>
        </p:spPr>
        <p:txBody>
          <a:bodyPr>
            <a:normAutofit fontScale="70000" lnSpcReduction="20000"/>
          </a:bodyPr>
          <a:lstStyle/>
          <a:p>
            <a:r>
              <a:rPr lang="en-US" dirty="0">
                <a:solidFill>
                  <a:srgbClr val="0070C0"/>
                </a:solidFill>
              </a:rPr>
              <a:t>Begin by </a:t>
            </a:r>
            <a:r>
              <a:rPr lang="en-US" dirty="0" smtClean="0">
                <a:solidFill>
                  <a:srgbClr val="0070C0"/>
                </a:solidFill>
              </a:rPr>
              <a:t>creating one display for each group: write </a:t>
            </a:r>
            <a:r>
              <a:rPr lang="en-US" dirty="0">
                <a:solidFill>
                  <a:srgbClr val="0070C0"/>
                </a:solidFill>
              </a:rPr>
              <a:t>the name of the reading selection on a chart or board and </a:t>
            </a:r>
            <a:r>
              <a:rPr lang="en-US" dirty="0" smtClean="0">
                <a:solidFill>
                  <a:srgbClr val="0070C0"/>
                </a:solidFill>
              </a:rPr>
              <a:t>sketch a very basic picture </a:t>
            </a:r>
            <a:r>
              <a:rPr lang="en-US" dirty="0">
                <a:solidFill>
                  <a:srgbClr val="0070C0"/>
                </a:solidFill>
              </a:rPr>
              <a:t>that </a:t>
            </a:r>
            <a:r>
              <a:rPr lang="en-US" dirty="0" smtClean="0">
                <a:solidFill>
                  <a:srgbClr val="0070C0"/>
                </a:solidFill>
              </a:rPr>
              <a:t>represents the title. </a:t>
            </a:r>
          </a:p>
          <a:p>
            <a:r>
              <a:rPr lang="en-US" dirty="0" smtClean="0">
                <a:solidFill>
                  <a:srgbClr val="0070C0"/>
                </a:solidFill>
              </a:rPr>
              <a:t>Ask </a:t>
            </a:r>
            <a:r>
              <a:rPr lang="en-US" dirty="0">
                <a:solidFill>
                  <a:srgbClr val="0070C0"/>
                </a:solidFill>
              </a:rPr>
              <a:t>each player </a:t>
            </a:r>
            <a:r>
              <a:rPr lang="en-US" dirty="0" smtClean="0">
                <a:solidFill>
                  <a:srgbClr val="0070C0"/>
                </a:solidFill>
              </a:rPr>
              <a:t>to recall 1-3 important details from the story. These details should be written or drawn on individual sticky notes.</a:t>
            </a:r>
          </a:p>
          <a:p>
            <a:r>
              <a:rPr lang="en-US" dirty="0" smtClean="0">
                <a:solidFill>
                  <a:srgbClr val="0070C0"/>
                </a:solidFill>
              </a:rPr>
              <a:t>Invite players to post all of their sticky notes on the shared display. </a:t>
            </a:r>
          </a:p>
          <a:p>
            <a:r>
              <a:rPr lang="en-US" dirty="0" smtClean="0">
                <a:solidFill>
                  <a:srgbClr val="0070C0"/>
                </a:solidFill>
              </a:rPr>
              <a:t>Once this post up is complete, challenge readers to return to the text to check for accuracy and revise sticky notes, as needed.</a:t>
            </a:r>
          </a:p>
          <a:p>
            <a:r>
              <a:rPr lang="en-US" dirty="0" smtClean="0">
                <a:solidFill>
                  <a:srgbClr val="0070C0"/>
                </a:solidFill>
              </a:rPr>
              <a:t>Next, model the process of clustering with your own set of notes. Show writers how they can combine and recombine details to come up with their own, new ideas about the text. Each reader may see something that others do not.</a:t>
            </a:r>
          </a:p>
          <a:p>
            <a:r>
              <a:rPr lang="en-US" dirty="0" smtClean="0">
                <a:solidFill>
                  <a:srgbClr val="0070C0"/>
                </a:solidFill>
              </a:rPr>
              <a:t>Challenge groups to combine and recombine the details on their displays, generating new ideas (inferences) as they go.</a:t>
            </a:r>
          </a:p>
          <a:p>
            <a:r>
              <a:rPr lang="en-US" dirty="0" smtClean="0">
                <a:solidFill>
                  <a:srgbClr val="0070C0"/>
                </a:solidFill>
              </a:rPr>
              <a:t>Invite groups to share and compare their evidence-based ideas (inferences). Discuss what makes an inference strong and how to make shaky inferences better.</a:t>
            </a:r>
          </a:p>
          <a:p>
            <a:endParaRPr lang="en-US" dirty="0" smtClean="0"/>
          </a:p>
          <a:p>
            <a:endParaRPr lang="en-US" dirty="0"/>
          </a:p>
          <a:p>
            <a:endParaRPr lang="en-US" dirty="0"/>
          </a:p>
          <a:p>
            <a:endParaRPr lang="en-US" dirty="0"/>
          </a:p>
        </p:txBody>
      </p:sp>
    </p:spTree>
    <p:extLst>
      <p:ext uri="{BB962C8B-B14F-4D97-AF65-F5344CB8AC3E}">
        <p14:creationId xmlns:p14="http://schemas.microsoft.com/office/powerpoint/2010/main" val="173948229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70C0"/>
                </a:solidFill>
                <a:latin typeface="Jokerman" panose="04090605060D06020702" pitchFamily="82" charset="0"/>
              </a:rPr>
              <a:t>Moody.</a:t>
            </a:r>
            <a:endParaRPr lang="en-US" dirty="0">
              <a:solidFill>
                <a:srgbClr val="0070C0"/>
              </a:solidFill>
              <a:latin typeface="Jokerman" panose="04090605060D06020702" pitchFamily="82" charset="0"/>
            </a:endParaRPr>
          </a:p>
        </p:txBody>
      </p:sp>
      <p:sp>
        <p:nvSpPr>
          <p:cNvPr id="3" name="Content Placeholder 2"/>
          <p:cNvSpPr>
            <a:spLocks noGrp="1"/>
          </p:cNvSpPr>
          <p:nvPr>
            <p:ph idx="1"/>
          </p:nvPr>
        </p:nvSpPr>
        <p:spPr/>
        <p:txBody>
          <a:bodyPr>
            <a:normAutofit fontScale="77500" lnSpcReduction="20000"/>
          </a:bodyPr>
          <a:lstStyle/>
          <a:p>
            <a:pPr marL="0" indent="0">
              <a:buNone/>
            </a:pPr>
            <a:r>
              <a:rPr lang="en-US" dirty="0" smtClean="0">
                <a:solidFill>
                  <a:srgbClr val="FF0000"/>
                </a:solidFill>
                <a:latin typeface="Jokerman" panose="04090605060D06020702" pitchFamily="82" charset="0"/>
              </a:rPr>
              <a:t>Goal: </a:t>
            </a:r>
          </a:p>
          <a:p>
            <a:pPr marL="0" indent="0">
              <a:buNone/>
            </a:pPr>
            <a:r>
              <a:rPr lang="en-US" dirty="0" smtClean="0">
                <a:solidFill>
                  <a:srgbClr val="FF0000"/>
                </a:solidFill>
              </a:rPr>
              <a:t>This game helps writers experience and define the mood of story. If desired, teachers can expand this game to coach precision in word choice. </a:t>
            </a:r>
          </a:p>
          <a:p>
            <a:pPr marL="0" indent="0">
              <a:buNone/>
            </a:pPr>
            <a:endParaRPr lang="en-US" dirty="0">
              <a:solidFill>
                <a:srgbClr val="FF0000"/>
              </a:solidFill>
            </a:endParaRPr>
          </a:p>
          <a:p>
            <a:pPr marL="0" indent="0">
              <a:buNone/>
            </a:pPr>
            <a:r>
              <a:rPr lang="en-US" dirty="0" smtClean="0">
                <a:solidFill>
                  <a:srgbClr val="FF0000"/>
                </a:solidFill>
                <a:latin typeface="Jokerman" panose="04090605060D06020702" pitchFamily="82" charset="0"/>
              </a:rPr>
              <a:t>Number of Players: </a:t>
            </a:r>
            <a:r>
              <a:rPr lang="en-US" dirty="0" smtClean="0">
                <a:solidFill>
                  <a:srgbClr val="FF0000"/>
                </a:solidFill>
              </a:rPr>
              <a:t>Full Class</a:t>
            </a:r>
          </a:p>
          <a:p>
            <a:pPr marL="0" indent="0">
              <a:buNone/>
            </a:pPr>
            <a:endParaRPr lang="en-US" dirty="0">
              <a:solidFill>
                <a:srgbClr val="FF0000"/>
              </a:solidFill>
            </a:endParaRPr>
          </a:p>
          <a:p>
            <a:pPr marL="0" indent="0">
              <a:buNone/>
            </a:pPr>
            <a:r>
              <a:rPr lang="en-US" dirty="0" smtClean="0">
                <a:solidFill>
                  <a:srgbClr val="FF0000"/>
                </a:solidFill>
                <a:latin typeface="Jokerman" panose="04090605060D06020702" pitchFamily="82" charset="0"/>
              </a:rPr>
              <a:t>Duration of Play: </a:t>
            </a:r>
            <a:r>
              <a:rPr lang="en-US" dirty="0" smtClean="0">
                <a:solidFill>
                  <a:srgbClr val="FF0000"/>
                </a:solidFill>
              </a:rPr>
              <a:t>40-60 minutes</a:t>
            </a:r>
          </a:p>
          <a:p>
            <a:pPr marL="0" indent="0">
              <a:buNone/>
            </a:pPr>
            <a:endParaRPr lang="en-US" dirty="0">
              <a:solidFill>
                <a:srgbClr val="FF0000"/>
              </a:solidFill>
            </a:endParaRPr>
          </a:p>
          <a:p>
            <a:pPr marL="0" indent="0">
              <a:buNone/>
            </a:pPr>
            <a:r>
              <a:rPr lang="en-US" dirty="0" smtClean="0">
                <a:solidFill>
                  <a:srgbClr val="FF0000"/>
                </a:solidFill>
                <a:latin typeface="Jokerman" panose="04090605060D06020702" pitchFamily="82" charset="0"/>
              </a:rPr>
              <a:t>Materials: </a:t>
            </a:r>
            <a:r>
              <a:rPr lang="en-US" dirty="0" smtClean="0">
                <a:solidFill>
                  <a:srgbClr val="FF0000"/>
                </a:solidFill>
              </a:rPr>
              <a:t>Each player needs sticky notes and something to write or draw with. Prior to playing, everyone should have read or listened to the same text. You may provide individual or group copies, if available. You will also need a space to display the group’s work.</a:t>
            </a:r>
            <a:endParaRPr lang="en-US" dirty="0"/>
          </a:p>
        </p:txBody>
      </p:sp>
    </p:spTree>
    <p:extLst>
      <p:ext uri="{BB962C8B-B14F-4D97-AF65-F5344CB8AC3E}">
        <p14:creationId xmlns:p14="http://schemas.microsoft.com/office/powerpoint/2010/main" val="118593916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131094"/>
            <a:ext cx="7886700" cy="483607"/>
          </a:xfrm>
        </p:spPr>
        <p:txBody>
          <a:bodyPr>
            <a:normAutofit fontScale="90000"/>
          </a:bodyPr>
          <a:lstStyle/>
          <a:p>
            <a:r>
              <a:rPr lang="en-US" dirty="0" smtClean="0"/>
              <a:t/>
            </a:r>
            <a:br>
              <a:rPr lang="en-US" dirty="0" smtClean="0"/>
            </a:br>
            <a:r>
              <a:rPr lang="en-US" dirty="0" smtClean="0">
                <a:solidFill>
                  <a:srgbClr val="0070C0"/>
                </a:solidFill>
                <a:latin typeface="Jokerman" panose="04090605060D06020702" pitchFamily="82" charset="0"/>
              </a:rPr>
              <a:t>Go!</a:t>
            </a:r>
            <a:endParaRPr lang="en-US" dirty="0">
              <a:solidFill>
                <a:srgbClr val="0070C0"/>
              </a:solidFill>
              <a:latin typeface="Jokerman" panose="04090605060D06020702" pitchFamily="82" charset="0"/>
            </a:endParaRPr>
          </a:p>
        </p:txBody>
      </p:sp>
      <p:sp>
        <p:nvSpPr>
          <p:cNvPr id="3" name="Content Placeholder 2"/>
          <p:cNvSpPr>
            <a:spLocks noGrp="1"/>
          </p:cNvSpPr>
          <p:nvPr>
            <p:ph idx="1"/>
          </p:nvPr>
        </p:nvSpPr>
        <p:spPr>
          <a:xfrm>
            <a:off x="628650" y="1860361"/>
            <a:ext cx="7886700" cy="3858905"/>
          </a:xfrm>
        </p:spPr>
        <p:txBody>
          <a:bodyPr>
            <a:normAutofit fontScale="62500" lnSpcReduction="20000"/>
          </a:bodyPr>
          <a:lstStyle/>
          <a:p>
            <a:r>
              <a:rPr lang="en-US" dirty="0">
                <a:solidFill>
                  <a:srgbClr val="0070C0"/>
                </a:solidFill>
              </a:rPr>
              <a:t>Begin by </a:t>
            </a:r>
            <a:r>
              <a:rPr lang="en-US" dirty="0" smtClean="0">
                <a:solidFill>
                  <a:srgbClr val="0070C0"/>
                </a:solidFill>
              </a:rPr>
              <a:t>asking each player to capture just ONE word that describes a person, place, or thing from the story on a single sticky note. </a:t>
            </a:r>
          </a:p>
          <a:p>
            <a:r>
              <a:rPr lang="en-US" dirty="0" smtClean="0">
                <a:solidFill>
                  <a:srgbClr val="0070C0"/>
                </a:solidFill>
              </a:rPr>
              <a:t>Invite players to post all of their notes on a shared display. </a:t>
            </a:r>
          </a:p>
          <a:p>
            <a:r>
              <a:rPr lang="en-US" dirty="0" smtClean="0">
                <a:solidFill>
                  <a:srgbClr val="0070C0"/>
                </a:solidFill>
              </a:rPr>
              <a:t>Players then come up one at a time and grab a word OTHER THAN THEIR OWN. They use this word to describe a person, place, or thing from the story.</a:t>
            </a:r>
          </a:p>
          <a:p>
            <a:r>
              <a:rPr lang="en-US" dirty="0" smtClean="0">
                <a:solidFill>
                  <a:srgbClr val="0070C0"/>
                </a:solidFill>
              </a:rPr>
              <a:t>The class is then invited to share additional words that might describe the person, place, or thing. They add these words to sticky notes and then, to the display, where others may pull them down. </a:t>
            </a:r>
          </a:p>
          <a:p>
            <a:r>
              <a:rPr lang="en-US" dirty="0" smtClean="0">
                <a:solidFill>
                  <a:srgbClr val="0070C0"/>
                </a:solidFill>
              </a:rPr>
              <a:t>Once every player has had a turn, invite writers to think about all of the words collectively. What kind of feeling do they leave a reader with? Discuss mood. </a:t>
            </a:r>
          </a:p>
          <a:p>
            <a:r>
              <a:rPr lang="en-US" dirty="0" smtClean="0">
                <a:solidFill>
                  <a:srgbClr val="0070C0"/>
                </a:solidFill>
              </a:rPr>
              <a:t>If desired, invite players to “rank” sticky notes by degree, in order to demonstrate precision. For instance, sad is a lesser form of devastated. Happy is a lesser form of thrilled. Furious is a greater form of angry.</a:t>
            </a:r>
          </a:p>
          <a:p>
            <a:endParaRPr lang="en-US" dirty="0"/>
          </a:p>
          <a:p>
            <a:endParaRPr lang="en-US" dirty="0"/>
          </a:p>
          <a:p>
            <a:endParaRPr lang="en-US" dirty="0"/>
          </a:p>
        </p:txBody>
      </p:sp>
    </p:spTree>
    <p:extLst>
      <p:ext uri="{BB962C8B-B14F-4D97-AF65-F5344CB8AC3E}">
        <p14:creationId xmlns:p14="http://schemas.microsoft.com/office/powerpoint/2010/main" val="14444174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latin typeface="Jokerman" panose="04090605060D06020702" pitchFamily="82" charset="0"/>
              </a:rPr>
              <a:t>MAKE YOUR OWN GAME.</a:t>
            </a:r>
            <a:endParaRPr lang="en-US" dirty="0">
              <a:solidFill>
                <a:srgbClr val="FF0000"/>
              </a:solidFill>
              <a:latin typeface="Jokerman" panose="04090605060D06020702" pitchFamily="82" charset="0"/>
            </a:endParaRPr>
          </a:p>
        </p:txBody>
      </p:sp>
      <p:sp>
        <p:nvSpPr>
          <p:cNvPr id="3" name="Content Placeholder 2"/>
          <p:cNvSpPr>
            <a:spLocks noGrp="1"/>
          </p:cNvSpPr>
          <p:nvPr>
            <p:ph idx="1"/>
          </p:nvPr>
        </p:nvSpPr>
        <p:spPr>
          <a:xfrm>
            <a:off x="628650" y="1901304"/>
            <a:ext cx="7886700" cy="4022678"/>
          </a:xfrm>
        </p:spPr>
        <p:txBody>
          <a:bodyPr>
            <a:normAutofit fontScale="55000" lnSpcReduction="20000"/>
          </a:bodyPr>
          <a:lstStyle/>
          <a:p>
            <a:pPr marL="0" indent="0">
              <a:buNone/>
            </a:pPr>
            <a:r>
              <a:rPr lang="en-US" sz="2475" dirty="0">
                <a:solidFill>
                  <a:srgbClr val="002060"/>
                </a:solidFill>
                <a:latin typeface="Jokerman" panose="04090605060D06020702" pitchFamily="82" charset="0"/>
              </a:rPr>
              <a:t>Each Game Has Three Parts:</a:t>
            </a:r>
          </a:p>
          <a:p>
            <a:pPr marL="0" indent="0">
              <a:buNone/>
            </a:pPr>
            <a:endParaRPr lang="en-US" dirty="0">
              <a:solidFill>
                <a:srgbClr val="002060"/>
              </a:solidFill>
            </a:endParaRPr>
          </a:p>
          <a:p>
            <a:pPr marL="0" indent="0">
              <a:buNone/>
            </a:pPr>
            <a:r>
              <a:rPr lang="en-US" dirty="0" smtClean="0">
                <a:solidFill>
                  <a:srgbClr val="002060"/>
                </a:solidFill>
                <a:latin typeface="Jokerman" panose="04090605060D06020702" pitchFamily="82" charset="0"/>
              </a:rPr>
              <a:t>OPEN: </a:t>
            </a:r>
          </a:p>
          <a:p>
            <a:r>
              <a:rPr lang="en-US" dirty="0" smtClean="0">
                <a:solidFill>
                  <a:srgbClr val="002060"/>
                </a:solidFill>
              </a:rPr>
              <a:t>POSE A TEXT-BASED CHALLENGE</a:t>
            </a:r>
          </a:p>
          <a:p>
            <a:pPr marL="0" indent="0">
              <a:buNone/>
            </a:pPr>
            <a:endParaRPr lang="en-US" dirty="0">
              <a:solidFill>
                <a:srgbClr val="002060"/>
              </a:solidFill>
            </a:endParaRPr>
          </a:p>
          <a:p>
            <a:pPr marL="0" indent="0">
              <a:buNone/>
            </a:pPr>
            <a:r>
              <a:rPr lang="en-US" dirty="0" smtClean="0">
                <a:solidFill>
                  <a:srgbClr val="002060"/>
                </a:solidFill>
                <a:latin typeface="Jokerman" panose="04090605060D06020702" pitchFamily="82" charset="0"/>
              </a:rPr>
              <a:t>PLAY: </a:t>
            </a:r>
          </a:p>
          <a:p>
            <a:r>
              <a:rPr lang="en-US" dirty="0" smtClean="0">
                <a:solidFill>
                  <a:srgbClr val="002060"/>
                </a:solidFill>
              </a:rPr>
              <a:t>PROMPT READERS TO DIVE INTO TEXT NUMEROUS TIMES TO BREAK OUT THE DETAILS. </a:t>
            </a:r>
          </a:p>
          <a:p>
            <a:r>
              <a:rPr lang="en-US" dirty="0" smtClean="0">
                <a:solidFill>
                  <a:srgbClr val="002060"/>
                </a:solidFill>
              </a:rPr>
              <a:t>INVITE THEM TO ISOLATE EACH INDIVIDUAL DETAIL WHEN THEY CAPTURE IT</a:t>
            </a:r>
          </a:p>
          <a:p>
            <a:r>
              <a:rPr lang="en-US" dirty="0" smtClean="0">
                <a:solidFill>
                  <a:srgbClr val="002060"/>
                </a:solidFill>
              </a:rPr>
              <a:t>REQUIRE THEM TO MIX AND REMIX THEIR IDEAS IN A COLLABORATIVE SPACE, CLUSTERING AND EVALUATING THEM SOMEHOW</a:t>
            </a:r>
          </a:p>
          <a:p>
            <a:pPr marL="0" indent="0">
              <a:buNone/>
            </a:pPr>
            <a:endParaRPr lang="en-US" dirty="0">
              <a:solidFill>
                <a:srgbClr val="002060"/>
              </a:solidFill>
            </a:endParaRPr>
          </a:p>
          <a:p>
            <a:pPr marL="0" indent="0">
              <a:buNone/>
            </a:pPr>
            <a:r>
              <a:rPr lang="en-US" dirty="0" smtClean="0">
                <a:solidFill>
                  <a:srgbClr val="002060"/>
                </a:solidFill>
                <a:latin typeface="Jokerman" panose="04090605060D06020702" pitchFamily="82" charset="0"/>
              </a:rPr>
              <a:t>CLOSE: </a:t>
            </a:r>
          </a:p>
          <a:p>
            <a:r>
              <a:rPr lang="en-US" dirty="0" smtClean="0">
                <a:solidFill>
                  <a:srgbClr val="002060"/>
                </a:solidFill>
              </a:rPr>
              <a:t>USE THE DETAILS AND THE MEANING MADE DURING PLAY TO REINFORCE A CONCEPT OR DRAW AN EVIDENCED-BASED CONCLUSION ABOUT THE TEXT.</a:t>
            </a:r>
            <a:endParaRPr lang="en-US" dirty="0">
              <a:solidFill>
                <a:srgbClr val="002060"/>
              </a:solidFill>
            </a:endParaRPr>
          </a:p>
        </p:txBody>
      </p:sp>
    </p:spTree>
    <p:extLst>
      <p:ext uri="{BB962C8B-B14F-4D97-AF65-F5344CB8AC3E}">
        <p14:creationId xmlns:p14="http://schemas.microsoft.com/office/powerpoint/2010/main" val="232301972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b="1" dirty="0" smtClean="0">
                <a:solidFill>
                  <a:srgbClr val="FF0000"/>
                </a:solidFill>
              </a:rPr>
              <a:t>Falling in Love </a:t>
            </a:r>
            <a:br>
              <a:rPr lang="en-US" b="1" dirty="0" smtClean="0">
                <a:solidFill>
                  <a:srgbClr val="FF0000"/>
                </a:solidFill>
              </a:rPr>
            </a:br>
            <a:r>
              <a:rPr lang="en-US" b="1" dirty="0" smtClean="0">
                <a:solidFill>
                  <a:srgbClr val="FF0000"/>
                </a:solidFill>
              </a:rPr>
              <a:t>with Close Reading</a:t>
            </a:r>
            <a:endParaRPr lang="en-US" b="1" dirty="0">
              <a:solidFill>
                <a:srgbClr val="FF0000"/>
              </a:solidFill>
            </a:endParaRPr>
          </a:p>
        </p:txBody>
      </p:sp>
      <p:sp>
        <p:nvSpPr>
          <p:cNvPr id="4" name="Subtitle 3"/>
          <p:cNvSpPr>
            <a:spLocks noGrp="1"/>
          </p:cNvSpPr>
          <p:nvPr>
            <p:ph type="subTitle" idx="1"/>
          </p:nvPr>
        </p:nvSpPr>
        <p:spPr/>
        <p:txBody>
          <a:bodyPr/>
          <a:lstStyle/>
          <a:p>
            <a:r>
              <a:rPr lang="en-US" dirty="0" smtClean="0"/>
              <a:t>Chris Lehmann and Kate Roberts</a:t>
            </a:r>
            <a:endParaRPr lang="en-US" dirty="0"/>
          </a:p>
        </p:txBody>
      </p:sp>
    </p:spTree>
    <p:extLst>
      <p:ext uri="{BB962C8B-B14F-4D97-AF65-F5344CB8AC3E}">
        <p14:creationId xmlns:p14="http://schemas.microsoft.com/office/powerpoint/2010/main" val="106510425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19468" y="191069"/>
            <a:ext cx="8341083" cy="6428095"/>
          </a:xfrm>
        </p:spPr>
      </p:pic>
    </p:spTree>
    <p:extLst>
      <p:ext uri="{BB962C8B-B14F-4D97-AF65-F5344CB8AC3E}">
        <p14:creationId xmlns:p14="http://schemas.microsoft.com/office/powerpoint/2010/main" val="278637801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1915" y="237938"/>
            <a:ext cx="8895607" cy="6463113"/>
          </a:xfrm>
        </p:spPr>
      </p:pic>
    </p:spTree>
    <p:extLst>
      <p:ext uri="{BB962C8B-B14F-4D97-AF65-F5344CB8AC3E}">
        <p14:creationId xmlns:p14="http://schemas.microsoft.com/office/powerpoint/2010/main" val="208255211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Credits</a:t>
            </a:r>
            <a:endParaRPr lang="en-US" dirty="0"/>
          </a:p>
        </p:txBody>
      </p:sp>
      <p:sp>
        <p:nvSpPr>
          <p:cNvPr id="3" name="Content Placeholder 2"/>
          <p:cNvSpPr>
            <a:spLocks noGrp="1"/>
          </p:cNvSpPr>
          <p:nvPr>
            <p:ph idx="1"/>
          </p:nvPr>
        </p:nvSpPr>
        <p:spPr/>
        <p:txBody>
          <a:bodyPr>
            <a:normAutofit/>
          </a:bodyPr>
          <a:lstStyle/>
          <a:p>
            <a:r>
              <a:rPr lang="en-US" sz="1200" dirty="0"/>
              <a:t>Photo, Slide 2: Happiness, taken by Angela Stockman at the WNY Young Writer’s Studio June 12, 2014 </a:t>
            </a:r>
          </a:p>
          <a:p>
            <a:pPr marL="0" indent="0">
              <a:buNone/>
            </a:pPr>
            <a:endParaRPr lang="en-US" sz="1200" dirty="0"/>
          </a:p>
          <a:p>
            <a:r>
              <a:rPr lang="en-US" sz="1200" dirty="0"/>
              <a:t>Photo, Slide 4: Post It via </a:t>
            </a:r>
            <a:r>
              <a:rPr lang="en-US" sz="1200" dirty="0">
                <a:hlinkClick r:id="rId2"/>
              </a:rPr>
              <a:t>http://www.post-it.com/wps/portal/3M/en_US/PostItNA/Home/HashtagApp/</a:t>
            </a:r>
            <a:endParaRPr lang="en-US" sz="1200" dirty="0"/>
          </a:p>
          <a:p>
            <a:endParaRPr lang="en-US" sz="1200" dirty="0"/>
          </a:p>
          <a:p>
            <a:r>
              <a:rPr lang="en-US" sz="1200" dirty="0"/>
              <a:t>Brown, S., Gray, D. and </a:t>
            </a:r>
            <a:r>
              <a:rPr lang="en-US" sz="1200" dirty="0" err="1"/>
              <a:t>Macanufo</a:t>
            </a:r>
            <a:r>
              <a:rPr lang="en-US" sz="1200" dirty="0"/>
              <a:t>, J. </a:t>
            </a:r>
            <a:r>
              <a:rPr lang="en-US" sz="1200" dirty="0" err="1"/>
              <a:t>Gamestorming</a:t>
            </a:r>
            <a:r>
              <a:rPr lang="en-US" sz="1200" dirty="0"/>
              <a:t>: A Playbook for Innovators, </a:t>
            </a:r>
            <a:r>
              <a:rPr lang="en-US" sz="1200" dirty="0" err="1"/>
              <a:t>Rulebreakers</a:t>
            </a:r>
            <a:r>
              <a:rPr lang="en-US" sz="1200" dirty="0"/>
              <a:t>, and </a:t>
            </a:r>
            <a:r>
              <a:rPr lang="en-US" sz="1200" dirty="0" err="1"/>
              <a:t>Changemakers</a:t>
            </a:r>
            <a:r>
              <a:rPr lang="en-US" sz="1200" dirty="0"/>
              <a:t>. Cambridge, UK: O’Reilly Media, 2010.</a:t>
            </a:r>
          </a:p>
        </p:txBody>
      </p:sp>
    </p:spTree>
    <p:extLst>
      <p:ext uri="{BB962C8B-B14F-4D97-AF65-F5344CB8AC3E}">
        <p14:creationId xmlns:p14="http://schemas.microsoft.com/office/powerpoint/2010/main" val="204453146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67211"/>
            <a:ext cx="8229600" cy="1143000"/>
          </a:xfrm>
        </p:spPr>
        <p:txBody>
          <a:bodyPr>
            <a:normAutofit/>
          </a:bodyPr>
          <a:lstStyle/>
          <a:p>
            <a:r>
              <a:rPr lang="en-US" b="1" dirty="0" smtClean="0">
                <a:solidFill>
                  <a:srgbClr val="FF0000"/>
                </a:solidFill>
                <a:effectLst>
                  <a:outerShdw blurRad="38100" dist="38100" dir="2700000" algn="tl">
                    <a:srgbClr val="000000">
                      <a:alpha val="43137"/>
                    </a:srgbClr>
                  </a:outerShdw>
                </a:effectLst>
              </a:rPr>
              <a:t>One Prerequisite for Close Reading:</a:t>
            </a:r>
            <a:endParaRPr lang="en-US" b="1" dirty="0">
              <a:solidFill>
                <a:srgbClr val="FF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37913448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685800" y="412680"/>
            <a:ext cx="7772400" cy="1006688"/>
          </a:xfrm>
        </p:spPr>
        <p:txBody>
          <a:bodyPr/>
          <a:lstStyle/>
          <a:p>
            <a:r>
              <a:rPr lang="en-US" b="1" dirty="0" smtClean="0">
                <a:solidFill>
                  <a:srgbClr val="FF0000"/>
                </a:solidFill>
                <a:effectLst>
                  <a:outerShdw blurRad="38100" dist="38100" dir="2700000" algn="tl">
                    <a:srgbClr val="000000">
                      <a:alpha val="43137"/>
                    </a:srgbClr>
                  </a:outerShdw>
                </a:effectLst>
              </a:rPr>
              <a:t>Demo Lessons</a:t>
            </a:r>
            <a:endParaRPr lang="en-US" b="1" dirty="0">
              <a:solidFill>
                <a:srgbClr val="FF0000"/>
              </a:solidFill>
              <a:effectLst>
                <a:outerShdw blurRad="38100" dist="38100" dir="2700000" algn="tl">
                  <a:srgbClr val="000000">
                    <a:alpha val="43137"/>
                  </a:srgbClr>
                </a:outerShdw>
              </a:effectLst>
            </a:endParaRPr>
          </a:p>
        </p:txBody>
      </p:sp>
      <p:sp>
        <p:nvSpPr>
          <p:cNvPr id="5" name="Subtitle 4"/>
          <p:cNvSpPr>
            <a:spLocks noGrp="1"/>
          </p:cNvSpPr>
          <p:nvPr>
            <p:ph type="subTitle" idx="1"/>
          </p:nvPr>
        </p:nvSpPr>
        <p:spPr>
          <a:xfrm>
            <a:off x="1143000" y="1787857"/>
            <a:ext cx="6858000" cy="3469943"/>
          </a:xfrm>
        </p:spPr>
        <p:txBody>
          <a:bodyPr/>
          <a:lstStyle/>
          <a:p>
            <a:r>
              <a:rPr lang="en-US" dirty="0" smtClean="0"/>
              <a:t>Inspired by the Work of: </a:t>
            </a:r>
          </a:p>
          <a:p>
            <a:endParaRPr lang="en-US" dirty="0" smtClean="0"/>
          </a:p>
          <a:p>
            <a:r>
              <a:rPr lang="en-US" dirty="0" smtClean="0"/>
              <a:t>Doug Fisher and Nancy Frey</a:t>
            </a:r>
          </a:p>
          <a:p>
            <a:r>
              <a:rPr lang="en-US" dirty="0" smtClean="0"/>
              <a:t>Chris Lehmann and Kate Roberts</a:t>
            </a:r>
          </a:p>
          <a:p>
            <a:r>
              <a:rPr lang="en-US" dirty="0" smtClean="0"/>
              <a:t>Sunni Brown, Dave Gray, and Mike </a:t>
            </a:r>
            <a:r>
              <a:rPr lang="en-US" dirty="0" err="1" smtClean="0"/>
              <a:t>Macanufo</a:t>
            </a:r>
            <a:endParaRPr lang="en-US" dirty="0" smtClean="0"/>
          </a:p>
          <a:p>
            <a:r>
              <a:rPr lang="en-US" dirty="0" smtClean="0"/>
              <a:t>Expeditionary Learning</a:t>
            </a:r>
          </a:p>
          <a:p>
            <a:endParaRPr lang="en-US" dirty="0" smtClean="0"/>
          </a:p>
          <a:p>
            <a:endParaRPr lang="en-US" dirty="0" smtClean="0"/>
          </a:p>
          <a:p>
            <a:endParaRPr lang="en-US" dirty="0"/>
          </a:p>
          <a:p>
            <a:endParaRPr lang="en-US" dirty="0" smtClean="0"/>
          </a:p>
          <a:p>
            <a:endParaRPr lang="en-US" dirty="0" smtClean="0"/>
          </a:p>
        </p:txBody>
      </p:sp>
    </p:spTree>
    <p:extLst>
      <p:ext uri="{BB962C8B-B14F-4D97-AF65-F5344CB8AC3E}">
        <p14:creationId xmlns:p14="http://schemas.microsoft.com/office/powerpoint/2010/main" val="310433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Additional Credits</a:t>
            </a:r>
            <a:endParaRPr lang="en-US" dirty="0"/>
          </a:p>
        </p:txBody>
      </p:sp>
      <p:sp>
        <p:nvSpPr>
          <p:cNvPr id="3" name="Content Placeholder 2"/>
          <p:cNvSpPr>
            <a:spLocks noGrp="1"/>
          </p:cNvSpPr>
          <p:nvPr>
            <p:ph idx="1"/>
          </p:nvPr>
        </p:nvSpPr>
        <p:spPr/>
        <p:txBody>
          <a:bodyPr>
            <a:normAutofit/>
          </a:bodyPr>
          <a:lstStyle/>
          <a:p>
            <a:pPr marL="0" indent="0">
              <a:buNone/>
            </a:pPr>
            <a:r>
              <a:rPr lang="en-US" sz="1600" dirty="0" smtClean="0"/>
              <a:t>Rainbow Staircase, Istanbul by Robert S. </a:t>
            </a:r>
            <a:r>
              <a:rPr lang="en-US" sz="1600" dirty="0"/>
              <a:t>Donovan https://</a:t>
            </a:r>
            <a:r>
              <a:rPr lang="en-US" sz="1600" dirty="0" smtClean="0"/>
              <a:t>flic.kr/p/ntMRtK</a:t>
            </a:r>
          </a:p>
          <a:p>
            <a:pPr marL="0" indent="0">
              <a:buNone/>
            </a:pPr>
            <a:r>
              <a:rPr lang="en-US" sz="1600" dirty="0" smtClean="0"/>
              <a:t>Strangers by Evan </a:t>
            </a:r>
            <a:r>
              <a:rPr lang="en-US" sz="1600" dirty="0"/>
              <a:t>Rudemi  https://flic.kr/p/5593pz  </a:t>
            </a:r>
            <a:endParaRPr lang="en-US" sz="1600" dirty="0" smtClean="0"/>
          </a:p>
          <a:p>
            <a:pPr marL="0" indent="0">
              <a:buNone/>
            </a:pPr>
            <a:r>
              <a:rPr lang="en-US" sz="1600" dirty="0" smtClean="0"/>
              <a:t>Detective by </a:t>
            </a:r>
            <a:r>
              <a:rPr lang="en-US" sz="1600" dirty="0" err="1" smtClean="0"/>
              <a:t>olarte.ottie</a:t>
            </a:r>
            <a:r>
              <a:rPr lang="en-US" sz="1600" dirty="0" smtClean="0"/>
              <a:t>  https</a:t>
            </a:r>
            <a:r>
              <a:rPr lang="en-US" sz="1600" dirty="0"/>
              <a:t>://</a:t>
            </a:r>
            <a:r>
              <a:rPr lang="en-US" sz="1600" dirty="0" smtClean="0"/>
              <a:t>flic.kr/p/5BAUwp</a:t>
            </a:r>
          </a:p>
          <a:p>
            <a:pPr marL="0" indent="0">
              <a:buNone/>
            </a:pPr>
            <a:r>
              <a:rPr lang="en-US" sz="1600" dirty="0" smtClean="0"/>
              <a:t>Story Corp by Omar </a:t>
            </a:r>
            <a:r>
              <a:rPr lang="en-US" sz="1600" dirty="0" err="1" smtClean="0"/>
              <a:t>Barcena</a:t>
            </a:r>
            <a:r>
              <a:rPr lang="en-US" sz="1600" dirty="0" smtClean="0"/>
              <a:t>   https</a:t>
            </a:r>
            <a:r>
              <a:rPr lang="en-US" sz="1600" dirty="0"/>
              <a:t>://flic.kr/p/8PxmS</a:t>
            </a:r>
          </a:p>
          <a:p>
            <a:pPr marL="0" indent="0">
              <a:buNone/>
            </a:pPr>
            <a:r>
              <a:rPr lang="en-US" sz="1600" dirty="0" smtClean="0"/>
              <a:t>Slides 14-31: Adapted from the work of Douglas Fisher and Nancy Frey, accessed 9/23/14 from </a:t>
            </a:r>
            <a:r>
              <a:rPr lang="en-US" sz="1600" i="1" dirty="0"/>
              <a:t>www.kellyphilbeck.com/uploads/7/4/4/.../</a:t>
            </a:r>
            <a:r>
              <a:rPr lang="en-US" sz="1600" b="1" i="1" dirty="0"/>
              <a:t>close</a:t>
            </a:r>
            <a:r>
              <a:rPr lang="en-US" sz="1600" i="1" dirty="0"/>
              <a:t>_</a:t>
            </a:r>
            <a:r>
              <a:rPr lang="en-US" sz="1600" b="1" i="1" dirty="0"/>
              <a:t>reading</a:t>
            </a:r>
            <a:r>
              <a:rPr lang="en-US" sz="1600" i="1" dirty="0"/>
              <a:t>_and_tdq.kp.</a:t>
            </a:r>
            <a:r>
              <a:rPr lang="en-US" sz="1600" b="1" i="1" dirty="0"/>
              <a:t>ppt</a:t>
            </a:r>
            <a:r>
              <a:rPr lang="en-US" sz="1600" i="1" dirty="0"/>
              <a:t>..</a:t>
            </a:r>
            <a:endParaRPr lang="en-US" sz="1600" dirty="0" smtClean="0"/>
          </a:p>
          <a:p>
            <a:pPr marL="0" indent="0">
              <a:buNone/>
            </a:pPr>
            <a:endParaRPr lang="en-US" sz="1600" dirty="0"/>
          </a:p>
        </p:txBody>
      </p:sp>
    </p:spTree>
    <p:extLst>
      <p:ext uri="{BB962C8B-B14F-4D97-AF65-F5344CB8AC3E}">
        <p14:creationId xmlns:p14="http://schemas.microsoft.com/office/powerpoint/2010/main" val="358930761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816774"/>
          </a:xfrm>
        </p:spPr>
        <p:txBody>
          <a:bodyPr/>
          <a:lstStyle/>
          <a:p>
            <a:pPr algn="ctr"/>
            <a:r>
              <a:rPr lang="en-US" b="1" dirty="0" smtClean="0">
                <a:solidFill>
                  <a:schemeClr val="accent1">
                    <a:lumMod val="75000"/>
                  </a:schemeClr>
                </a:solidFill>
                <a:effectLst>
                  <a:outerShdw blurRad="38100" dist="38100" dir="2700000" algn="tl">
                    <a:srgbClr val="000000">
                      <a:alpha val="43137"/>
                    </a:srgbClr>
                  </a:outerShdw>
                </a:effectLst>
              </a:rPr>
              <a:t>Clear Vision.</a:t>
            </a:r>
            <a:endParaRPr lang="en-US" b="1" dirty="0">
              <a:solidFill>
                <a:schemeClr val="accent1">
                  <a:lumMod val="75000"/>
                </a:schemeClr>
              </a:solidFill>
              <a:effectLst>
                <a:outerShdw blurRad="38100" dist="38100" dir="2700000" algn="tl">
                  <a:srgbClr val="000000">
                    <a:alpha val="43137"/>
                  </a:srgbClr>
                </a:outerShdw>
              </a:effectLst>
            </a:endParaRPr>
          </a:p>
        </p:txBody>
      </p:sp>
      <p:sp>
        <p:nvSpPr>
          <p:cNvPr id="4" name="TextBox 3"/>
          <p:cNvSpPr txBox="1"/>
          <p:nvPr/>
        </p:nvSpPr>
        <p:spPr>
          <a:xfrm>
            <a:off x="614149" y="2920524"/>
            <a:ext cx="8072651" cy="584775"/>
          </a:xfrm>
          <a:prstGeom prst="rect">
            <a:avLst/>
          </a:prstGeom>
          <a:noFill/>
        </p:spPr>
        <p:txBody>
          <a:bodyPr wrap="square" rtlCol="0">
            <a:spAutoFit/>
          </a:bodyPr>
          <a:lstStyle/>
          <a:p>
            <a:r>
              <a:rPr lang="en-US" sz="3200" b="1" dirty="0" smtClean="0">
                <a:solidFill>
                  <a:srgbClr val="FF0000"/>
                </a:solidFill>
                <a:effectLst>
                  <a:outerShdw blurRad="38100" dist="38100" dir="2700000" algn="tl">
                    <a:srgbClr val="000000">
                      <a:alpha val="43137"/>
                    </a:srgbClr>
                  </a:outerShdw>
                </a:effectLst>
              </a:rPr>
              <a:t>What they’re </a:t>
            </a:r>
            <a:r>
              <a:rPr lang="en-US" sz="3200" b="1" i="1" dirty="0" smtClean="0">
                <a:solidFill>
                  <a:srgbClr val="FF0000"/>
                </a:solidFill>
                <a:effectLst>
                  <a:outerShdw blurRad="38100" dist="38100" dir="2700000" algn="tl">
                    <a:srgbClr val="000000">
                      <a:alpha val="43137"/>
                    </a:srgbClr>
                  </a:outerShdw>
                </a:effectLst>
              </a:rPr>
              <a:t>saying</a:t>
            </a:r>
            <a:r>
              <a:rPr lang="en-US" sz="3200" b="1" dirty="0" smtClean="0">
                <a:solidFill>
                  <a:srgbClr val="FF0000"/>
                </a:solidFill>
                <a:effectLst>
                  <a:outerShdw blurRad="38100" dist="38100" dir="2700000" algn="tl">
                    <a:srgbClr val="000000">
                      <a:alpha val="43137"/>
                    </a:srgbClr>
                  </a:outerShdw>
                </a:effectLst>
              </a:rPr>
              <a:t> about close reading………</a:t>
            </a:r>
            <a:endParaRPr lang="en-US" sz="3200" b="1" dirty="0">
              <a:solidFill>
                <a:srgbClr val="FF0000"/>
              </a:solidFill>
              <a:effectLst>
                <a:outerShdw blurRad="38100" dist="38100" dir="2700000" algn="tl">
                  <a:srgbClr val="000000">
                    <a:alpha val="43137"/>
                  </a:srgbClr>
                </a:outerShdw>
              </a:effectLst>
            </a:endParaRPr>
          </a:p>
        </p:txBody>
      </p:sp>
      <p:sp>
        <p:nvSpPr>
          <p:cNvPr id="5" name="TextBox 4"/>
          <p:cNvSpPr txBox="1"/>
          <p:nvPr/>
        </p:nvSpPr>
        <p:spPr>
          <a:xfrm>
            <a:off x="6746543" y="1872055"/>
            <a:ext cx="1651379" cy="369332"/>
          </a:xfrm>
          <a:prstGeom prst="rect">
            <a:avLst/>
          </a:prstGeom>
          <a:noFill/>
        </p:spPr>
        <p:txBody>
          <a:bodyPr wrap="square" rtlCol="0">
            <a:spAutoFit/>
          </a:bodyPr>
          <a:lstStyle/>
          <a:p>
            <a:r>
              <a:rPr lang="en-US" dirty="0" smtClean="0"/>
              <a:t>It’s a </a:t>
            </a:r>
            <a:r>
              <a:rPr lang="en-US" b="1" dirty="0" smtClean="0">
                <a:solidFill>
                  <a:schemeClr val="accent1">
                    <a:lumMod val="75000"/>
                  </a:schemeClr>
                </a:solidFill>
              </a:rPr>
              <a:t>strategy! </a:t>
            </a:r>
            <a:endParaRPr lang="en-US" b="1" dirty="0">
              <a:solidFill>
                <a:schemeClr val="accent1">
                  <a:lumMod val="75000"/>
                </a:schemeClr>
              </a:solidFill>
            </a:endParaRPr>
          </a:p>
        </p:txBody>
      </p:sp>
      <p:sp>
        <p:nvSpPr>
          <p:cNvPr id="6" name="TextBox 5"/>
          <p:cNvSpPr txBox="1"/>
          <p:nvPr/>
        </p:nvSpPr>
        <p:spPr>
          <a:xfrm>
            <a:off x="6457666" y="4366638"/>
            <a:ext cx="2229134" cy="369332"/>
          </a:xfrm>
          <a:prstGeom prst="rect">
            <a:avLst/>
          </a:prstGeom>
          <a:noFill/>
        </p:spPr>
        <p:txBody>
          <a:bodyPr wrap="square" rtlCol="0">
            <a:spAutoFit/>
          </a:bodyPr>
          <a:lstStyle/>
          <a:p>
            <a:r>
              <a:rPr lang="en-US" dirty="0" smtClean="0"/>
              <a:t>Kids need to </a:t>
            </a:r>
            <a:r>
              <a:rPr lang="en-US" b="1" dirty="0" smtClean="0">
                <a:solidFill>
                  <a:schemeClr val="accent1">
                    <a:lumMod val="75000"/>
                  </a:schemeClr>
                </a:solidFill>
              </a:rPr>
              <a:t>reread.</a:t>
            </a:r>
            <a:endParaRPr lang="en-US" b="1" dirty="0">
              <a:solidFill>
                <a:schemeClr val="accent1">
                  <a:lumMod val="75000"/>
                </a:schemeClr>
              </a:solidFill>
            </a:endParaRPr>
          </a:p>
        </p:txBody>
      </p:sp>
      <p:sp>
        <p:nvSpPr>
          <p:cNvPr id="7" name="TextBox 6"/>
          <p:cNvSpPr txBox="1"/>
          <p:nvPr/>
        </p:nvSpPr>
        <p:spPr>
          <a:xfrm>
            <a:off x="3746309" y="3812766"/>
            <a:ext cx="2176819" cy="369332"/>
          </a:xfrm>
          <a:prstGeom prst="rect">
            <a:avLst/>
          </a:prstGeom>
          <a:noFill/>
        </p:spPr>
        <p:txBody>
          <a:bodyPr wrap="square" rtlCol="0">
            <a:spAutoFit/>
          </a:bodyPr>
          <a:lstStyle/>
          <a:p>
            <a:r>
              <a:rPr lang="en-US" dirty="0" smtClean="0"/>
              <a:t>It’s about the </a:t>
            </a:r>
            <a:r>
              <a:rPr lang="en-US" b="1" dirty="0" smtClean="0">
                <a:solidFill>
                  <a:schemeClr val="accent1">
                    <a:lumMod val="75000"/>
                  </a:schemeClr>
                </a:solidFill>
              </a:rPr>
              <a:t>details.</a:t>
            </a:r>
            <a:endParaRPr lang="en-US" b="1" dirty="0">
              <a:solidFill>
                <a:schemeClr val="accent1">
                  <a:lumMod val="75000"/>
                </a:schemeClr>
              </a:solidFill>
            </a:endParaRPr>
          </a:p>
        </p:txBody>
      </p:sp>
      <p:sp>
        <p:nvSpPr>
          <p:cNvPr id="8" name="TextBox 7"/>
          <p:cNvSpPr txBox="1"/>
          <p:nvPr/>
        </p:nvSpPr>
        <p:spPr>
          <a:xfrm>
            <a:off x="3073021" y="2428824"/>
            <a:ext cx="4051110" cy="369332"/>
          </a:xfrm>
          <a:prstGeom prst="rect">
            <a:avLst/>
          </a:prstGeom>
          <a:noFill/>
        </p:spPr>
        <p:txBody>
          <a:bodyPr wrap="square" rtlCol="0">
            <a:spAutoFit/>
          </a:bodyPr>
          <a:lstStyle/>
          <a:p>
            <a:r>
              <a:rPr lang="en-US" dirty="0" smtClean="0"/>
              <a:t>You should only use </a:t>
            </a:r>
            <a:r>
              <a:rPr lang="en-US" b="1" dirty="0" smtClean="0">
                <a:solidFill>
                  <a:schemeClr val="accent1">
                    <a:lumMod val="75000"/>
                  </a:schemeClr>
                </a:solidFill>
              </a:rPr>
              <a:t>informational text!</a:t>
            </a:r>
            <a:endParaRPr lang="en-US" b="1" dirty="0">
              <a:solidFill>
                <a:schemeClr val="accent1">
                  <a:lumMod val="75000"/>
                </a:schemeClr>
              </a:solidFill>
            </a:endParaRPr>
          </a:p>
        </p:txBody>
      </p:sp>
      <p:sp>
        <p:nvSpPr>
          <p:cNvPr id="9" name="TextBox 8"/>
          <p:cNvSpPr txBox="1"/>
          <p:nvPr/>
        </p:nvSpPr>
        <p:spPr>
          <a:xfrm>
            <a:off x="628650" y="4280665"/>
            <a:ext cx="2374711" cy="369332"/>
          </a:xfrm>
          <a:prstGeom prst="rect">
            <a:avLst/>
          </a:prstGeom>
          <a:noFill/>
        </p:spPr>
        <p:txBody>
          <a:bodyPr wrap="square" rtlCol="0">
            <a:spAutoFit/>
          </a:bodyPr>
          <a:lstStyle/>
          <a:p>
            <a:r>
              <a:rPr lang="en-US" dirty="0" smtClean="0"/>
              <a:t>They need to </a:t>
            </a:r>
            <a:r>
              <a:rPr lang="en-US" b="1" dirty="0" smtClean="0">
                <a:solidFill>
                  <a:schemeClr val="accent1">
                    <a:lumMod val="75000"/>
                  </a:schemeClr>
                </a:solidFill>
              </a:rPr>
              <a:t>annotate.</a:t>
            </a:r>
            <a:endParaRPr lang="en-US" b="1" dirty="0">
              <a:solidFill>
                <a:schemeClr val="accent1">
                  <a:lumMod val="75000"/>
                </a:schemeClr>
              </a:solidFill>
            </a:endParaRPr>
          </a:p>
        </p:txBody>
      </p:sp>
      <p:sp>
        <p:nvSpPr>
          <p:cNvPr id="10" name="TextBox 9"/>
          <p:cNvSpPr txBox="1"/>
          <p:nvPr/>
        </p:nvSpPr>
        <p:spPr>
          <a:xfrm>
            <a:off x="3073021" y="5005847"/>
            <a:ext cx="3764507" cy="369332"/>
          </a:xfrm>
          <a:prstGeom prst="rect">
            <a:avLst/>
          </a:prstGeom>
          <a:noFill/>
        </p:spPr>
        <p:txBody>
          <a:bodyPr wrap="square" rtlCol="0">
            <a:spAutoFit/>
          </a:bodyPr>
          <a:lstStyle/>
          <a:p>
            <a:r>
              <a:rPr lang="en-US" dirty="0" smtClean="0"/>
              <a:t>Kids </a:t>
            </a:r>
            <a:r>
              <a:rPr lang="en-US" b="1" dirty="0" smtClean="0">
                <a:solidFill>
                  <a:schemeClr val="accent1">
                    <a:lumMod val="75000"/>
                  </a:schemeClr>
                </a:solidFill>
              </a:rPr>
              <a:t>aren’t allowed to have opinions.</a:t>
            </a:r>
            <a:endParaRPr lang="en-US" b="1" dirty="0">
              <a:solidFill>
                <a:schemeClr val="accent1">
                  <a:lumMod val="75000"/>
                </a:schemeClr>
              </a:solidFill>
            </a:endParaRPr>
          </a:p>
        </p:txBody>
      </p:sp>
      <p:sp>
        <p:nvSpPr>
          <p:cNvPr id="11" name="TextBox 10"/>
          <p:cNvSpPr txBox="1"/>
          <p:nvPr/>
        </p:nvSpPr>
        <p:spPr>
          <a:xfrm>
            <a:off x="1881116" y="1333893"/>
            <a:ext cx="5243015" cy="369332"/>
          </a:xfrm>
          <a:prstGeom prst="rect">
            <a:avLst/>
          </a:prstGeom>
          <a:noFill/>
        </p:spPr>
        <p:txBody>
          <a:bodyPr wrap="square" rtlCol="0">
            <a:spAutoFit/>
          </a:bodyPr>
          <a:lstStyle/>
          <a:p>
            <a:r>
              <a:rPr lang="en-US" dirty="0" smtClean="0"/>
              <a:t>They are supposed to read books that </a:t>
            </a:r>
            <a:r>
              <a:rPr lang="en-US" b="1" dirty="0" smtClean="0">
                <a:solidFill>
                  <a:schemeClr val="accent1">
                    <a:lumMod val="75000"/>
                  </a:schemeClr>
                </a:solidFill>
              </a:rPr>
              <a:t>frustrate</a:t>
            </a:r>
            <a:r>
              <a:rPr lang="en-US" dirty="0" smtClean="0"/>
              <a:t> them.</a:t>
            </a:r>
            <a:endParaRPr lang="en-US" dirty="0"/>
          </a:p>
        </p:txBody>
      </p:sp>
      <p:sp>
        <p:nvSpPr>
          <p:cNvPr id="12" name="TextBox 11"/>
          <p:cNvSpPr txBox="1"/>
          <p:nvPr/>
        </p:nvSpPr>
        <p:spPr>
          <a:xfrm>
            <a:off x="2028966" y="5880668"/>
            <a:ext cx="6070980" cy="369332"/>
          </a:xfrm>
          <a:prstGeom prst="rect">
            <a:avLst/>
          </a:prstGeom>
          <a:noFill/>
        </p:spPr>
        <p:txBody>
          <a:bodyPr wrap="square" rtlCol="0">
            <a:spAutoFit/>
          </a:bodyPr>
          <a:lstStyle/>
          <a:p>
            <a:r>
              <a:rPr lang="en-US" dirty="0" smtClean="0"/>
              <a:t>All of the questions must make them </a:t>
            </a:r>
            <a:r>
              <a:rPr lang="en-US" b="1" dirty="0" smtClean="0">
                <a:solidFill>
                  <a:schemeClr val="accent1">
                    <a:lumMod val="75000"/>
                  </a:schemeClr>
                </a:solidFill>
              </a:rPr>
              <a:t>return to the text.</a:t>
            </a:r>
            <a:endParaRPr lang="en-US" b="1" dirty="0">
              <a:solidFill>
                <a:schemeClr val="accent1">
                  <a:lumMod val="75000"/>
                </a:schemeClr>
              </a:solidFill>
            </a:endParaRPr>
          </a:p>
        </p:txBody>
      </p:sp>
      <p:sp>
        <p:nvSpPr>
          <p:cNvPr id="13" name="TextBox 12"/>
          <p:cNvSpPr txBox="1"/>
          <p:nvPr/>
        </p:nvSpPr>
        <p:spPr>
          <a:xfrm>
            <a:off x="249071" y="1912109"/>
            <a:ext cx="3814549" cy="369332"/>
          </a:xfrm>
          <a:prstGeom prst="rect">
            <a:avLst/>
          </a:prstGeom>
          <a:noFill/>
        </p:spPr>
        <p:txBody>
          <a:bodyPr wrap="square" rtlCol="0">
            <a:spAutoFit/>
          </a:bodyPr>
          <a:lstStyle/>
          <a:p>
            <a:r>
              <a:rPr lang="en-US" dirty="0" smtClean="0"/>
              <a:t>We can </a:t>
            </a:r>
            <a:r>
              <a:rPr lang="en-US" b="1" dirty="0" smtClean="0">
                <a:solidFill>
                  <a:schemeClr val="accent1">
                    <a:lumMod val="75000"/>
                  </a:schemeClr>
                </a:solidFill>
              </a:rPr>
              <a:t>create close reading lessons</a:t>
            </a:r>
            <a:r>
              <a:rPr lang="en-US" dirty="0" smtClean="0">
                <a:solidFill>
                  <a:schemeClr val="accent1">
                    <a:lumMod val="75000"/>
                  </a:schemeClr>
                </a:solidFill>
              </a:rPr>
              <a:t>!</a:t>
            </a:r>
            <a:endParaRPr lang="en-US" dirty="0">
              <a:solidFill>
                <a:schemeClr val="accent1">
                  <a:lumMod val="75000"/>
                </a:schemeClr>
              </a:solidFill>
            </a:endParaRPr>
          </a:p>
        </p:txBody>
      </p:sp>
    </p:spTree>
    <p:extLst>
      <p:ext uri="{BB962C8B-B14F-4D97-AF65-F5344CB8AC3E}">
        <p14:creationId xmlns:p14="http://schemas.microsoft.com/office/powerpoint/2010/main" val="583881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ppt_x"/>
                                          </p:val>
                                        </p:tav>
                                        <p:tav tm="100000">
                                          <p:val>
                                            <p:strVal val="#ppt_x"/>
                                          </p:val>
                                        </p:tav>
                                      </p:tavLst>
                                    </p:anim>
                                    <p:anim calcmode="lin" valueType="num">
                                      <p:cBhvr additive="base">
                                        <p:cTn id="3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fill="hold"/>
                                        <p:tgtEl>
                                          <p:spTgt spid="10"/>
                                        </p:tgtEl>
                                        <p:attrNameLst>
                                          <p:attrName>ppt_x</p:attrName>
                                        </p:attrNameLst>
                                      </p:cBhvr>
                                      <p:tavLst>
                                        <p:tav tm="0">
                                          <p:val>
                                            <p:strVal val="#ppt_x"/>
                                          </p:val>
                                        </p:tav>
                                        <p:tav tm="100000">
                                          <p:val>
                                            <p:strVal val="#ppt_x"/>
                                          </p:val>
                                        </p:tav>
                                      </p:tavLst>
                                    </p:anim>
                                    <p:anim calcmode="lin" valueType="num">
                                      <p:cBhvr additive="base">
                                        <p:cTn id="4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ppt_x"/>
                                          </p:val>
                                        </p:tav>
                                        <p:tav tm="100000">
                                          <p:val>
                                            <p:strVal val="#ppt_x"/>
                                          </p:val>
                                        </p:tav>
                                      </p:tavLst>
                                    </p:anim>
                                    <p:anim calcmode="lin" valueType="num">
                                      <p:cBhvr additive="base">
                                        <p:cTn id="4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500" fill="hold"/>
                                        <p:tgtEl>
                                          <p:spTgt spid="12"/>
                                        </p:tgtEl>
                                        <p:attrNameLst>
                                          <p:attrName>ppt_x</p:attrName>
                                        </p:attrNameLst>
                                      </p:cBhvr>
                                      <p:tavLst>
                                        <p:tav tm="0">
                                          <p:val>
                                            <p:strVal val="#ppt_x"/>
                                          </p:val>
                                        </p:tav>
                                        <p:tav tm="100000">
                                          <p:val>
                                            <p:strVal val="#ppt_x"/>
                                          </p:val>
                                        </p:tav>
                                      </p:tavLst>
                                    </p:anim>
                                    <p:anim calcmode="lin" valueType="num">
                                      <p:cBhvr additive="base">
                                        <p:cTn id="5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additive="base">
                                        <p:cTn id="59" dur="500" fill="hold"/>
                                        <p:tgtEl>
                                          <p:spTgt spid="13"/>
                                        </p:tgtEl>
                                        <p:attrNameLst>
                                          <p:attrName>ppt_x</p:attrName>
                                        </p:attrNameLst>
                                      </p:cBhvr>
                                      <p:tavLst>
                                        <p:tav tm="0">
                                          <p:val>
                                            <p:strVal val="#ppt_x"/>
                                          </p:val>
                                        </p:tav>
                                        <p:tav tm="100000">
                                          <p:val>
                                            <p:strVal val="#ppt_x"/>
                                          </p:val>
                                        </p:tav>
                                      </p:tavLst>
                                    </p:anim>
                                    <p:anim calcmode="lin" valueType="num">
                                      <p:cBhvr additive="base">
                                        <p:cTn id="6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83667" y="110874"/>
            <a:ext cx="4360333" cy="6538456"/>
          </a:xfrm>
          <a:prstGeom prst="rect">
            <a:avLst/>
          </a:prstGeom>
        </p:spPr>
      </p:pic>
      <p:sp>
        <p:nvSpPr>
          <p:cNvPr id="5" name="TextBox 4"/>
          <p:cNvSpPr txBox="1"/>
          <p:nvPr/>
        </p:nvSpPr>
        <p:spPr>
          <a:xfrm>
            <a:off x="163773" y="147031"/>
            <a:ext cx="4619894" cy="7109639"/>
          </a:xfrm>
          <a:prstGeom prst="rect">
            <a:avLst/>
          </a:prstGeom>
          <a:noFill/>
        </p:spPr>
        <p:txBody>
          <a:bodyPr wrap="square" rtlCol="0">
            <a:spAutoFit/>
          </a:bodyPr>
          <a:lstStyle/>
          <a:p>
            <a:r>
              <a:rPr lang="en-US" sz="2800" i="1" dirty="0">
                <a:solidFill>
                  <a:srgbClr val="00B0F0"/>
                </a:solidFill>
                <a:latin typeface="Aparajita" panose="020B0604020202020204" pitchFamily="34" charset="0"/>
                <a:cs typeface="Aparajita" panose="020B0604020202020204" pitchFamily="34" charset="0"/>
              </a:rPr>
              <a:t>Once I tried to make a standardization of staircases. </a:t>
            </a:r>
            <a:endParaRPr lang="en-US" sz="2800" i="1" dirty="0" smtClean="0">
              <a:solidFill>
                <a:srgbClr val="00B0F0"/>
              </a:solidFill>
              <a:latin typeface="Aparajita" panose="020B0604020202020204" pitchFamily="34" charset="0"/>
              <a:cs typeface="Aparajita" panose="020B0604020202020204" pitchFamily="34" charset="0"/>
            </a:endParaRPr>
          </a:p>
          <a:p>
            <a:endParaRPr lang="en-US" sz="2800" i="1" dirty="0">
              <a:solidFill>
                <a:srgbClr val="00B0F0"/>
              </a:solidFill>
              <a:latin typeface="Aparajita" panose="020B0604020202020204" pitchFamily="34" charset="0"/>
              <a:cs typeface="Aparajita" panose="020B0604020202020204" pitchFamily="34" charset="0"/>
            </a:endParaRPr>
          </a:p>
          <a:p>
            <a:r>
              <a:rPr lang="en-US" sz="2800" i="1" dirty="0" smtClean="0">
                <a:solidFill>
                  <a:srgbClr val="00B0F0"/>
                </a:solidFill>
                <a:latin typeface="Aparajita" panose="020B0604020202020204" pitchFamily="34" charset="0"/>
                <a:cs typeface="Aparajita" panose="020B0604020202020204" pitchFamily="34" charset="0"/>
              </a:rPr>
              <a:t>Probably </a:t>
            </a:r>
            <a:r>
              <a:rPr lang="en-US" sz="2800" i="1" dirty="0">
                <a:solidFill>
                  <a:srgbClr val="00B0F0"/>
                </a:solidFill>
                <a:latin typeface="Aparajita" panose="020B0604020202020204" pitchFamily="34" charset="0"/>
                <a:cs typeface="Aparajita" panose="020B0604020202020204" pitchFamily="34" charset="0"/>
              </a:rPr>
              <a:t>that is one of the oldest of the standardizations. </a:t>
            </a:r>
            <a:endParaRPr lang="en-US" sz="2800" i="1" dirty="0" smtClean="0">
              <a:solidFill>
                <a:srgbClr val="00B0F0"/>
              </a:solidFill>
              <a:latin typeface="Aparajita" panose="020B0604020202020204" pitchFamily="34" charset="0"/>
              <a:cs typeface="Aparajita" panose="020B0604020202020204" pitchFamily="34" charset="0"/>
            </a:endParaRPr>
          </a:p>
          <a:p>
            <a:endParaRPr lang="en-US" sz="2800" i="1" dirty="0">
              <a:solidFill>
                <a:srgbClr val="00B0F0"/>
              </a:solidFill>
              <a:latin typeface="Aparajita" panose="020B0604020202020204" pitchFamily="34" charset="0"/>
              <a:cs typeface="Aparajita" panose="020B0604020202020204" pitchFamily="34" charset="0"/>
            </a:endParaRPr>
          </a:p>
          <a:p>
            <a:r>
              <a:rPr lang="en-US" sz="2800" i="1" dirty="0" smtClean="0">
                <a:solidFill>
                  <a:srgbClr val="00B0F0"/>
                </a:solidFill>
                <a:latin typeface="Aparajita" panose="020B0604020202020204" pitchFamily="34" charset="0"/>
                <a:cs typeface="Aparajita" panose="020B0604020202020204" pitchFamily="34" charset="0"/>
              </a:rPr>
              <a:t>Of </a:t>
            </a:r>
            <a:r>
              <a:rPr lang="en-US" sz="2800" i="1" dirty="0">
                <a:solidFill>
                  <a:srgbClr val="00B0F0"/>
                </a:solidFill>
                <a:latin typeface="Aparajita" panose="020B0604020202020204" pitchFamily="34" charset="0"/>
                <a:cs typeface="Aparajita" panose="020B0604020202020204" pitchFamily="34" charset="0"/>
              </a:rPr>
              <a:t>course, we design new staircase steps every day in connection with all </a:t>
            </a:r>
            <a:r>
              <a:rPr lang="en-US" sz="2800" i="1" dirty="0" smtClean="0">
                <a:solidFill>
                  <a:srgbClr val="00B0F0"/>
                </a:solidFill>
                <a:latin typeface="Aparajita" panose="020B0604020202020204" pitchFamily="34" charset="0"/>
                <a:cs typeface="Aparajita" panose="020B0604020202020204" pitchFamily="34" charset="0"/>
              </a:rPr>
              <a:t>of our </a:t>
            </a:r>
            <a:r>
              <a:rPr lang="en-US" sz="2800" i="1" dirty="0">
                <a:solidFill>
                  <a:srgbClr val="00B0F0"/>
                </a:solidFill>
                <a:latin typeface="Aparajita" panose="020B0604020202020204" pitchFamily="34" charset="0"/>
                <a:cs typeface="Aparajita" panose="020B0604020202020204" pitchFamily="34" charset="0"/>
              </a:rPr>
              <a:t>houses, but a standardized step depends on the height of the buildings and on all kinds of things</a:t>
            </a:r>
            <a:r>
              <a:rPr lang="en-US" sz="2800" i="1" dirty="0" smtClean="0">
                <a:solidFill>
                  <a:srgbClr val="00B0F0"/>
                </a:solidFill>
                <a:latin typeface="Aparajita" panose="020B0604020202020204" pitchFamily="34" charset="0"/>
                <a:cs typeface="Aparajita" panose="020B0604020202020204" pitchFamily="34" charset="0"/>
              </a:rPr>
              <a:t>.</a:t>
            </a:r>
          </a:p>
          <a:p>
            <a:r>
              <a:rPr lang="en-US" sz="2800" i="1" dirty="0">
                <a:latin typeface="Aparajita" panose="020B0604020202020204" pitchFamily="34" charset="0"/>
                <a:cs typeface="Aparajita" panose="020B0604020202020204" pitchFamily="34" charset="0"/>
              </a:rPr>
              <a:t/>
            </a:r>
            <a:br>
              <a:rPr lang="en-US" sz="2800" i="1" dirty="0">
                <a:latin typeface="Aparajita" panose="020B0604020202020204" pitchFamily="34" charset="0"/>
                <a:cs typeface="Aparajita" panose="020B0604020202020204" pitchFamily="34" charset="0"/>
              </a:rPr>
            </a:br>
            <a:r>
              <a:rPr lang="en-US" sz="3600" b="1" i="1" dirty="0" smtClean="0">
                <a:latin typeface="Aparajita" panose="020B0604020202020204" pitchFamily="34" charset="0"/>
                <a:cs typeface="Aparajita" panose="020B0604020202020204" pitchFamily="34" charset="0"/>
              </a:rPr>
              <a:t>--</a:t>
            </a:r>
            <a:r>
              <a:rPr lang="en-US" sz="3600" b="1" i="1" dirty="0" err="1" smtClean="0">
                <a:latin typeface="Aparajita" panose="020B0604020202020204" pitchFamily="34" charset="0"/>
                <a:cs typeface="Aparajita" panose="020B0604020202020204" pitchFamily="34" charset="0"/>
              </a:rPr>
              <a:t>Alvar</a:t>
            </a:r>
            <a:r>
              <a:rPr lang="en-US" sz="3600" b="1" i="1" dirty="0" smtClean="0">
                <a:latin typeface="Aparajita" panose="020B0604020202020204" pitchFamily="34" charset="0"/>
                <a:cs typeface="Aparajita" panose="020B0604020202020204" pitchFamily="34" charset="0"/>
              </a:rPr>
              <a:t> Aalto</a:t>
            </a:r>
          </a:p>
          <a:p>
            <a:r>
              <a:rPr lang="en-US" sz="3600" b="1" i="1" dirty="0" smtClean="0">
                <a:latin typeface="Aparajita" panose="020B0604020202020204" pitchFamily="34" charset="0"/>
                <a:cs typeface="Aparajita" panose="020B0604020202020204" pitchFamily="34" charset="0"/>
              </a:rPr>
              <a:t>Architect, Sculptor, Painter</a:t>
            </a:r>
            <a:endParaRPr lang="en-US" sz="3600" b="1" i="1" dirty="0">
              <a:latin typeface="Aparajita" panose="020B0604020202020204" pitchFamily="34" charset="0"/>
              <a:cs typeface="Aparajita" panose="020B0604020202020204" pitchFamily="34" charset="0"/>
            </a:endParaRPr>
          </a:p>
          <a:p>
            <a:r>
              <a:rPr lang="en-US" sz="2400" dirty="0"/>
              <a:t/>
            </a:r>
            <a:br>
              <a:rPr lang="en-US" sz="2400" dirty="0"/>
            </a:br>
            <a:endParaRPr lang="en-US" sz="2400" dirty="0"/>
          </a:p>
        </p:txBody>
      </p:sp>
    </p:spTree>
    <p:extLst>
      <p:ext uri="{BB962C8B-B14F-4D97-AF65-F5344CB8AC3E}">
        <p14:creationId xmlns:p14="http://schemas.microsoft.com/office/powerpoint/2010/main" val="226692052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7662" y="163772"/>
            <a:ext cx="8908676" cy="6694227"/>
          </a:xfrm>
          <a:prstGeom prst="rect">
            <a:avLst/>
          </a:prstGeom>
        </p:spPr>
      </p:pic>
      <p:sp>
        <p:nvSpPr>
          <p:cNvPr id="19457" name="Text Box 2"/>
          <p:cNvSpPr txBox="1">
            <a:spLocks noChangeArrowheads="1"/>
          </p:cNvSpPr>
          <p:nvPr/>
        </p:nvSpPr>
        <p:spPr bwMode="auto">
          <a:xfrm>
            <a:off x="0" y="515245"/>
            <a:ext cx="7467600" cy="46166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defTabSz="914400" eaLnBrk="0" fontAlgn="base" hangingPunct="0">
              <a:spcBef>
                <a:spcPct val="0"/>
              </a:spcBef>
              <a:spcAft>
                <a:spcPct val="0"/>
              </a:spcAft>
            </a:pPr>
            <a:r>
              <a:rPr lang="ja-JP" altLang="en-US" b="1" dirty="0">
                <a:solidFill>
                  <a:schemeClr val="accent4">
                    <a:lumMod val="60000"/>
                    <a:lumOff val="40000"/>
                  </a:schemeClr>
                </a:solidFill>
                <a:effectLst>
                  <a:outerShdw blurRad="38100" dist="38100" dir="2700000" algn="tl">
                    <a:srgbClr val="000000">
                      <a:alpha val="43137"/>
                    </a:srgbClr>
                  </a:outerShdw>
                </a:effectLst>
              </a:rPr>
              <a:t>“</a:t>
            </a:r>
            <a:r>
              <a:rPr lang="en-US" altLang="ja-JP" b="1" dirty="0">
                <a:solidFill>
                  <a:schemeClr val="accent4">
                    <a:lumMod val="60000"/>
                    <a:lumOff val="40000"/>
                  </a:schemeClr>
                </a:solidFill>
                <a:effectLst>
                  <a:outerShdw blurRad="38100" dist="38100" dir="2700000" algn="tl">
                    <a:srgbClr val="000000">
                      <a:alpha val="43137"/>
                    </a:srgbClr>
                  </a:outerShdw>
                </a:effectLst>
              </a:rPr>
              <a:t>Read like a detective, </a:t>
            </a:r>
            <a:r>
              <a:rPr lang="en-US" altLang="ja-JP" b="1" dirty="0" smtClean="0">
                <a:solidFill>
                  <a:schemeClr val="accent4">
                    <a:lumMod val="60000"/>
                    <a:lumOff val="40000"/>
                  </a:schemeClr>
                </a:solidFill>
                <a:effectLst>
                  <a:outerShdw blurRad="38100" dist="38100" dir="2700000" algn="tl">
                    <a:srgbClr val="000000">
                      <a:alpha val="43137"/>
                    </a:srgbClr>
                  </a:outerShdw>
                </a:effectLst>
              </a:rPr>
              <a:t>and write </a:t>
            </a:r>
            <a:r>
              <a:rPr lang="en-US" altLang="ja-JP" b="1" dirty="0">
                <a:solidFill>
                  <a:schemeClr val="accent4">
                    <a:lumMod val="60000"/>
                    <a:lumOff val="40000"/>
                  </a:schemeClr>
                </a:solidFill>
                <a:effectLst>
                  <a:outerShdw blurRad="38100" dist="38100" dir="2700000" algn="tl">
                    <a:srgbClr val="000000">
                      <a:alpha val="43137"/>
                    </a:srgbClr>
                  </a:outerShdw>
                </a:effectLst>
              </a:rPr>
              <a:t>like a reporter.</a:t>
            </a:r>
            <a:r>
              <a:rPr lang="ja-JP" altLang="en-US" b="1" dirty="0">
                <a:solidFill>
                  <a:schemeClr val="accent4">
                    <a:lumMod val="60000"/>
                    <a:lumOff val="40000"/>
                  </a:schemeClr>
                </a:solidFill>
                <a:effectLst>
                  <a:outerShdw blurRad="38100" dist="38100" dir="2700000" algn="tl">
                    <a:srgbClr val="000000">
                      <a:alpha val="43137"/>
                    </a:srgbClr>
                  </a:outerShdw>
                </a:effectLst>
              </a:rPr>
              <a:t>”</a:t>
            </a:r>
            <a:endParaRPr lang="en-US" b="1" dirty="0">
              <a:solidFill>
                <a:schemeClr val="accent4">
                  <a:lumMod val="60000"/>
                  <a:lumOff val="40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71820364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9307" y="931460"/>
            <a:ext cx="8598090" cy="5732060"/>
          </a:xfrm>
          <a:prstGeom prst="rect">
            <a:avLst/>
          </a:prstGeom>
        </p:spPr>
      </p:pic>
      <p:sp>
        <p:nvSpPr>
          <p:cNvPr id="2" name="Title 1"/>
          <p:cNvSpPr>
            <a:spLocks noGrp="1"/>
          </p:cNvSpPr>
          <p:nvPr>
            <p:ph type="title"/>
          </p:nvPr>
        </p:nvSpPr>
        <p:spPr>
          <a:xfrm>
            <a:off x="259307" y="109182"/>
            <a:ext cx="8788306" cy="1056020"/>
          </a:xfrm>
        </p:spPr>
        <p:txBody>
          <a:bodyPr/>
          <a:lstStyle/>
          <a:p>
            <a:r>
              <a:rPr lang="en-US" sz="2800" b="1" dirty="0" smtClean="0">
                <a:solidFill>
                  <a:srgbClr val="00B0F0"/>
                </a:solidFill>
                <a:effectLst>
                  <a:outerShdw blurRad="38100" dist="38100" dir="2700000" algn="tl">
                    <a:srgbClr val="000000">
                      <a:alpha val="43137"/>
                    </a:srgbClr>
                  </a:outerShdw>
                </a:effectLst>
              </a:rPr>
              <a:t>But the most engaging reporters are </a:t>
            </a:r>
            <a:r>
              <a:rPr lang="en-US" sz="2800" b="1" i="1" dirty="0" smtClean="0">
                <a:solidFill>
                  <a:srgbClr val="00B0F0"/>
                </a:solidFill>
                <a:effectLst>
                  <a:outerShdw blurRad="38100" dist="38100" dir="2700000" algn="tl">
                    <a:srgbClr val="000000">
                      <a:alpha val="43137"/>
                    </a:srgbClr>
                  </a:outerShdw>
                </a:effectLst>
              </a:rPr>
              <a:t>story tellers</a:t>
            </a:r>
            <a:r>
              <a:rPr lang="en-US" sz="2800" b="1" dirty="0" smtClean="0">
                <a:solidFill>
                  <a:srgbClr val="00B0F0"/>
                </a:solidFill>
                <a:effectLst>
                  <a:outerShdw blurRad="38100" dist="38100" dir="2700000" algn="tl">
                    <a:srgbClr val="000000">
                      <a:alpha val="43137"/>
                    </a:srgbClr>
                  </a:outerShdw>
                </a:effectLst>
              </a:rPr>
              <a:t>……</a:t>
            </a:r>
            <a:endParaRPr lang="en-US" sz="2800" b="1" dirty="0">
              <a:solidFill>
                <a:srgbClr val="00B0F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98664234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02" name="Text Box 2"/>
          <p:cNvSpPr txBox="1">
            <a:spLocks noChangeArrowheads="1"/>
          </p:cNvSpPr>
          <p:nvPr/>
        </p:nvSpPr>
        <p:spPr bwMode="auto">
          <a:xfrm>
            <a:off x="1787857" y="457200"/>
            <a:ext cx="5527343" cy="64633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square">
            <a:spAutoFit/>
          </a:bodyPr>
          <a:lstStyle/>
          <a:p>
            <a:r>
              <a:rPr lang="en-US" sz="3600" dirty="0" smtClean="0">
                <a:latin typeface="Optima" charset="0"/>
              </a:rPr>
              <a:t>Tinkering with Complexity</a:t>
            </a:r>
            <a:endParaRPr lang="en-US" sz="3600" dirty="0">
              <a:latin typeface="Optima" charset="0"/>
            </a:endParaRPr>
          </a:p>
        </p:txBody>
      </p:sp>
      <p:sp>
        <p:nvSpPr>
          <p:cNvPr id="819206" name="Text Box 6"/>
          <p:cNvSpPr txBox="1">
            <a:spLocks noChangeArrowheads="1"/>
          </p:cNvSpPr>
          <p:nvPr/>
        </p:nvSpPr>
        <p:spPr bwMode="auto">
          <a:xfrm>
            <a:off x="5013067" y="5181600"/>
            <a:ext cx="184666" cy="64633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a:spAutoFit/>
          </a:bodyPr>
          <a:lstStyle/>
          <a:p>
            <a:pPr algn="ctr"/>
            <a:endParaRPr lang="en-US" sz="3600" dirty="0"/>
          </a:p>
        </p:txBody>
      </p:sp>
      <p:graphicFrame>
        <p:nvGraphicFramePr>
          <p:cNvPr id="4" name="Content Placeholder 3"/>
          <p:cNvGraphicFramePr>
            <a:graphicFrameLocks/>
          </p:cNvGraphicFramePr>
          <p:nvPr>
            <p:extLst>
              <p:ext uri="{D42A27DB-BD31-4B8C-83A1-F6EECF244321}">
                <p14:modId xmlns:p14="http://schemas.microsoft.com/office/powerpoint/2010/main" val="1589370903"/>
              </p:ext>
            </p:extLst>
          </p:nvPr>
        </p:nvGraphicFramePr>
        <p:xfrm>
          <a:off x="336236" y="354842"/>
          <a:ext cx="8509137" cy="595168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95665857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1421</TotalTime>
  <Words>2309</Words>
  <Application>Microsoft Office PowerPoint</Application>
  <PresentationFormat>On-screen Show (4:3)</PresentationFormat>
  <Paragraphs>273</Paragraphs>
  <Slides>41</Slides>
  <Notes>3</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41</vt:i4>
      </vt:variant>
    </vt:vector>
  </HeadingPairs>
  <TitlesOfParts>
    <vt:vector size="52" baseType="lpstr">
      <vt:lpstr>ＭＳ Ｐゴシック</vt:lpstr>
      <vt:lpstr>Aparajita</vt:lpstr>
      <vt:lpstr>Arial</vt:lpstr>
      <vt:lpstr>Arial Black</vt:lpstr>
      <vt:lpstr>Calibri</vt:lpstr>
      <vt:lpstr>Calibri Light</vt:lpstr>
      <vt:lpstr>Jokerman</vt:lpstr>
      <vt:lpstr>Optima</vt:lpstr>
      <vt:lpstr>Osaka</vt:lpstr>
      <vt:lpstr>Palatino Linotype</vt:lpstr>
      <vt:lpstr>Office Theme</vt:lpstr>
      <vt:lpstr>Drawing Readers Closer to Text</vt:lpstr>
      <vt:lpstr>Outcomes</vt:lpstr>
      <vt:lpstr>PowerPoint Presentation</vt:lpstr>
      <vt:lpstr>One Prerequisite for Close Reading:</vt:lpstr>
      <vt:lpstr>Clear Vision.</vt:lpstr>
      <vt:lpstr>PowerPoint Presentation</vt:lpstr>
      <vt:lpstr>PowerPoint Presentation</vt:lpstr>
      <vt:lpstr>But the most engaging reporters are story tellers……</vt:lpstr>
      <vt:lpstr>PowerPoint Presentation</vt:lpstr>
      <vt:lpstr>Quantitative Values</vt:lpstr>
      <vt:lpstr>PowerPoint Presentation</vt:lpstr>
      <vt:lpstr>Vocabulary:  Tiers of Complexity</vt:lpstr>
      <vt:lpstr>Examining the Work of Varied Thinkers for Varied Purposes:</vt:lpstr>
      <vt:lpstr>PowerPoint Presentation</vt:lpstr>
      <vt:lpstr>General Understandings</vt:lpstr>
      <vt:lpstr>Key Details</vt:lpstr>
      <vt:lpstr>Vocabulary and Text Structure</vt:lpstr>
      <vt:lpstr>Author’s Purpose</vt:lpstr>
      <vt:lpstr>Inferences</vt:lpstr>
      <vt:lpstr>Opinions, Arguments, and        Inter-textual Connections</vt:lpstr>
      <vt:lpstr>Playing with Text</vt:lpstr>
      <vt:lpstr>Increasing Reading Power with Play!</vt:lpstr>
      <vt:lpstr>Gamestorming!</vt:lpstr>
      <vt:lpstr>PowerPoint Presentation</vt:lpstr>
      <vt:lpstr>Tool Up!</vt:lpstr>
      <vt:lpstr>Four Games for Readers</vt:lpstr>
      <vt:lpstr>Brainwriting</vt:lpstr>
      <vt:lpstr> Go!</vt:lpstr>
      <vt:lpstr>Surprise!</vt:lpstr>
      <vt:lpstr> Go!</vt:lpstr>
      <vt:lpstr>Do You See What I See?</vt:lpstr>
      <vt:lpstr> Go!</vt:lpstr>
      <vt:lpstr>Moody.</vt:lpstr>
      <vt:lpstr> Go!</vt:lpstr>
      <vt:lpstr>MAKE YOUR OWN GAME.</vt:lpstr>
      <vt:lpstr>Falling in Love  with Close Reading</vt:lpstr>
      <vt:lpstr>PowerPoint Presentation</vt:lpstr>
      <vt:lpstr>PowerPoint Presentation</vt:lpstr>
      <vt:lpstr>Credits</vt:lpstr>
      <vt:lpstr>Demo Lessons</vt:lpstr>
      <vt:lpstr>Additional Credits</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Nancy Frey</dc:creator>
  <cp:lastModifiedBy>Angela Stockman</cp:lastModifiedBy>
  <cp:revision>57</cp:revision>
  <dcterms:created xsi:type="dcterms:W3CDTF">2012-10-18T15:55:35Z</dcterms:created>
  <dcterms:modified xsi:type="dcterms:W3CDTF">2014-10-28T16:56:48Z</dcterms:modified>
</cp:coreProperties>
</file>